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6858000" cy="9144000"/>
  <p:embeddedFontLst>
    <p:embeddedFont>
      <p:font typeface="Nanum Gothic" panose="020B0600000101010101" charset="-127"/>
      <p:regular r:id="rId61"/>
      <p:bold r:id="rId62"/>
    </p:embeddedFont>
    <p:embeddedFont>
      <p:font typeface="Malgun Gothic" panose="020B0503020000020004" pitchFamily="50" charset="-12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hssfacL/5Eo9ceIQWdeL/rJn5/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1f40016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1f40016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4c1c5b8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4c1c5b8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4c1c5b8c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4c1c5b8c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4c1c5b8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4c1c5b8c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4c1c5b8c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4c1c5b8c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4c1c5b8c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4c1c5b8c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4c1c5b8c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4c1c5b8c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4c1c5b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4c1c5b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4c1c5b8c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4c1c5b8c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4c1c5b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4c1c5b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4c1c5b8c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4c1c5b8c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4c1c5b8c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4c1c5b8c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4c1c5b8c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4c1c5b8c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4c1c5b8c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4c1c5b8c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4c1c5b8cf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4c1c5b8cf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1f400161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1f400161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1f4001619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1f4001619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1f4001619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1f4001619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1f4001619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1f4001619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1f4001619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1f4001619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1f4001619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1f4001619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1f4001619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21f4001619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1f4001619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21f4001619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b24995d2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11b24995d2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24b964677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124b964677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4b964677d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24b964677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4b9646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124b9646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24b964677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124b964677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24be089780_1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124be089780_1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24b964677d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g124b964677d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1f4001619_3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121f4001619_3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24b964677d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g124b964677d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b24995d21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g11b24995d21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4be089780_2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1" name="Google Shape;1061;g124be089780_2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24be089780_2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7" name="Google Shape;1087;g124be089780_2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24be089780_2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1" name="Google Shape;1111;g124be089780_2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24be089780_24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5" name="Google Shape;1135;g124be089780_24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24be089780_2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3" name="Google Shape;1163;g124be089780_2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4be089780_24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6" name="Google Shape;1186;g124be089780_24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4be089780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24be089780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24be089780_24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8" name="Google Shape;1208;g124be089780_24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24be089780_24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7" name="Google Shape;1227;g124be089780_24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1b24995d2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11b24995d2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465a69a7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g12465a69a7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2465a69a7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g12465a69a7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24bf9b80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g124bf9b80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b24995d21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b24995d21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b24995d2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1b24995d2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465a69a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2465a69a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465a69a75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465a69a75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4be089780_24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24be089780_24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124be089780_24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24be089780_24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124be089780_24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be089780_24_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24be089780_24_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g124be089780_24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24be089780_24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24be089780_24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4be089780_24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24be089780_24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124be089780_24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24be089780_24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24be089780_24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4be089780_24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24be089780_24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124be089780_24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124be089780_24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24be089780_24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24be089780_24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4be089780_24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24be089780_24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124be089780_24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124be089780_24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124be089780_24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124be089780_24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24be089780_24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24be089780_24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be089780_24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24be089780_24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24be089780_24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24be089780_24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4be089780_24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24be089780_24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24be089780_24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be089780_24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24be089780_24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124be089780_24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124be089780_24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24be089780_24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24be089780_24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be089780_24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24be089780_24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24be089780_24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124be089780_24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24be089780_24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24be089780_24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be089780_24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24be089780_24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124be089780_24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24be089780_24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24be089780_24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be089780_24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24be089780_24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124be089780_24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24be089780_24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24be089780_24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be089780_24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124be089780_24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g124be089780_24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g124be089780_24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g124be089780_2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72.png"/><Relationship Id="rId4" Type="http://schemas.openxmlformats.org/officeDocument/2006/relationships/image" Target="../media/image11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0.png"/><Relationship Id="rId4" Type="http://schemas.openxmlformats.org/officeDocument/2006/relationships/image" Target="../media/image51.png"/><Relationship Id="rId9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rot="-1199054">
            <a:off x="73371" y="3332437"/>
            <a:ext cx="14609379" cy="6013700"/>
          </a:xfrm>
          <a:prstGeom prst="rect">
            <a:avLst/>
          </a:prstGeom>
          <a:solidFill>
            <a:srgbClr val="24E4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8778500" y="4406531"/>
            <a:ext cx="325743" cy="311243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7209751" y="4390790"/>
            <a:ext cx="1569009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콘솔 프로젝트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4조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3242400" y="2319275"/>
            <a:ext cx="5784900" cy="195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31800" dist="241300" dir="5400000" sx="97000" sy="97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콘솔 프로젝트 발표</a:t>
            </a:r>
            <a:endParaRPr sz="3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문화 생활 기록 관리 시스템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258708" y="7030720"/>
            <a:ext cx="10582012" cy="245632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4477071" y="5774055"/>
            <a:ext cx="32379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23F4F"/>
                </a:solidFill>
              </a:rPr>
              <a:t>4</a:t>
            </a:r>
            <a:r>
              <a:rPr lang="en-US" sz="1200" b="1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sz="1200" b="1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Arial"/>
              <a:buNone/>
            </a:pPr>
            <a:r>
              <a:rPr lang="en-US" sz="900" b="1">
                <a:solidFill>
                  <a:srgbClr val="F2F2F2"/>
                </a:solidFill>
              </a:rPr>
              <a:t>남건희 마지연 정병직 주혜원 황혜연</a:t>
            </a:r>
            <a:endParaRPr sz="9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f4001619_0_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- 2. 회원 메뉴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1" name="Google Shape;361;g121f4001619_0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" name="Google Shape;362;g121f4001619_0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3" name="Google Shape;363;g121f4001619_0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364" name="Google Shape;364;g121f4001619_0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65" name="Google Shape;365;g121f4001619_0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6" name="Google Shape;366;g121f4001619_0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7" name="Google Shape;367;g121f4001619_0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8" name="Google Shape;368;g121f4001619_0_0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메뉴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9" name="Google Shape;369;g121f4001619_0_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g121f4001619_0_0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회원이 로그인 시 출력되는 화면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아이디와 해당 메뉴화면을 확인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-&gt; 총 6가지 기능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사용하고자 하는 기능의 번호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g121f4001619_0_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2" name="Google Shape;372;g121f400161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50" y="1441150"/>
            <a:ext cx="5820800" cy="39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4c1c5b8cf_0_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- 2-1. 마이페이지 메뉴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8" name="Google Shape;378;g124c1c5b8cf_0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g124c1c5b8cf_0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0" name="Google Shape;380;g124c1c5b8cf_0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381" name="Google Shape;381;g124c1c5b8cf_0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82" name="Google Shape;382;g124c1c5b8cf_0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3" name="Google Shape;383;g124c1c5b8cf_0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4" name="Google Shape;384;g124c1c5b8cf_0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5" name="Google Shape;385;g124c1c5b8cf_0_0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메뉴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6" name="Google Shape;386;g124c1c5b8cf_0_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g124c1c5b8cf_0_0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메뉴에서 마이페이지 선택 시 출력 화면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사용하고자 하는 기능의 번호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g124c1c5b8cf_0_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g124c1c5b8cf_0_0"/>
          <p:cNvPicPr preferRelativeResize="0"/>
          <p:nvPr/>
        </p:nvPicPr>
        <p:blipFill rotWithShape="1">
          <a:blip r:embed="rId3">
            <a:alphaModFix/>
          </a:blip>
          <a:srcRect l="1506"/>
          <a:stretch/>
        </p:blipFill>
        <p:spPr>
          <a:xfrm>
            <a:off x="1150225" y="2273600"/>
            <a:ext cx="6257700" cy="31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4c1c5b8cf_0_17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- 2-1(1) 내 정보 관리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5" name="Google Shape;395;g124c1c5b8cf_0_1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" name="Google Shape;396;g124c1c5b8cf_0_1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7" name="Google Shape;397;g124c1c5b8cf_0_1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398" name="Google Shape;398;g124c1c5b8cf_0_1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99" name="Google Shape;399;g124c1c5b8cf_0_1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g124c1c5b8cf_0_1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1" name="Google Shape;401;g124c1c5b8cf_0_1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2" name="Google Shape;402;g124c1c5b8cf_0_17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 관리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3" name="Google Shape;403;g124c1c5b8cf_0_17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g124c1c5b8cf_0_17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마이페이지에서 내 정보 관리 시 출력 화면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사용하고자 하는 기능의 번호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g124c1c5b8cf_0_17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6" name="Google Shape;406;g124c1c5b8c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75" y="1623425"/>
            <a:ext cx="6368650" cy="45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4c1c5b8cf_0_34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- 2-1(1) 내 정보 관리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2" name="Google Shape;412;g124c1c5b8cf_0_3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g124c1c5b8cf_0_3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14" name="Google Shape;414;g124c1c5b8cf_0_3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415" name="Google Shape;415;g124c1c5b8cf_0_3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16" name="Google Shape;416;g124c1c5b8cf_0_3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7" name="Google Shape;417;g124c1c5b8cf_0_3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18" name="Google Shape;418;g124c1c5b8cf_0_3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g124c1c5b8cf_0_34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 수정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0" name="Google Shape;420;g124c1c5b8cf_0_34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21" name="Google Shape;421;g124c1c5b8cf_0_34"/>
          <p:cNvSpPr/>
          <p:nvPr/>
        </p:nvSpPr>
        <p:spPr>
          <a:xfrm>
            <a:off x="7693125" y="3030300"/>
            <a:ext cx="33693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내 정보 보기의 번호를 입력하면 정보 수정이 가능하도록 구현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수정하고자 하는 정보의 번호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새로운 정보 입력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아무것도 입력하지 않았을경우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정보수정 취소로 간주하고,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마이페이지 메뉴로 돌아감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g124c1c5b8cf_0_34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g124c1c5b8cf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25" y="1200026"/>
            <a:ext cx="4948500" cy="53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24c1c5b8cf_0_34"/>
          <p:cNvSpPr/>
          <p:nvPr/>
        </p:nvSpPr>
        <p:spPr>
          <a:xfrm>
            <a:off x="2021950" y="5313225"/>
            <a:ext cx="446400" cy="4617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g124c1c5b8cf_0_34"/>
          <p:cNvCxnSpPr/>
          <p:nvPr/>
        </p:nvCxnSpPr>
        <p:spPr>
          <a:xfrm>
            <a:off x="1408950" y="6450600"/>
            <a:ext cx="3259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g124c1c5b8cf_0_34"/>
          <p:cNvCxnSpPr/>
          <p:nvPr/>
        </p:nvCxnSpPr>
        <p:spPr>
          <a:xfrm>
            <a:off x="1493825" y="6195975"/>
            <a:ext cx="4091100" cy="1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4c1c5b8cf_0_54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- 2-2(1) 내 정보 관리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2" name="Google Shape;432;g124c1c5b8cf_0_5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3" name="Google Shape;433;g124c1c5b8cf_0_5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4" name="Google Shape;434;g124c1c5b8cf_0_5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435" name="Google Shape;435;g124c1c5b8cf_0_5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36" name="Google Shape;436;g124c1c5b8cf_0_5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g124c1c5b8cf_0_5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8" name="Google Shape;438;g124c1c5b8cf_0_5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9" name="Google Shape;439;g124c1c5b8cf_0_54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 수정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0" name="Google Shape;440;g124c1c5b8cf_0_54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g124c1c5b8cf_0_54"/>
          <p:cNvSpPr/>
          <p:nvPr/>
        </p:nvSpPr>
        <p:spPr>
          <a:xfrm>
            <a:off x="7693125" y="3030300"/>
            <a:ext cx="33693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변경 완료 후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변경된 정보가 반영된 &lt;내 정보 보기&gt;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g124c1c5b8cf_0_54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124c1c5b8c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75" y="1322925"/>
            <a:ext cx="5775451" cy="5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24c1c5b8cf_0_54"/>
          <p:cNvSpPr/>
          <p:nvPr/>
        </p:nvSpPr>
        <p:spPr>
          <a:xfrm>
            <a:off x="852600" y="4000700"/>
            <a:ext cx="5775600" cy="321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4c1c5b8cf_0_76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- 2-1(2) 관심 장르 설정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0" name="Google Shape;450;g124c1c5b8cf_0_76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g124c1c5b8cf_0_76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2" name="Google Shape;452;g124c1c5b8cf_0_76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453" name="Google Shape;453;g124c1c5b8cf_0_76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54" name="Google Shape;454;g124c1c5b8cf_0_76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5" name="Google Shape;455;g124c1c5b8cf_0_76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6" name="Google Shape;456;g124c1c5b8cf_0_76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7" name="Google Shape;457;g124c1c5b8cf_0_76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관심장르 설정 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8" name="Google Shape;458;g124c1c5b8cf_0_76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g124c1c5b8cf_0_76"/>
          <p:cNvSpPr/>
          <p:nvPr/>
        </p:nvSpPr>
        <p:spPr>
          <a:xfrm>
            <a:off x="7693125" y="3030300"/>
            <a:ext cx="33693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선택 시 전체 장르 목록과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나의 관심 장르가 나타남.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g124c1c5b8cf_0_76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g124c1c5b8cf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25" y="1103721"/>
            <a:ext cx="6542901" cy="530467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24c1c5b8cf_0_76"/>
          <p:cNvSpPr/>
          <p:nvPr/>
        </p:nvSpPr>
        <p:spPr>
          <a:xfrm>
            <a:off x="1150225" y="3838100"/>
            <a:ext cx="6543000" cy="3315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4c1c5b8cf_0_9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- 2-1(2) 관심 장르 설정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8" name="Google Shape;468;g124c1c5b8cf_0_9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9" name="Google Shape;469;g124c1c5b8cf_0_9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0" name="Google Shape;470;g124c1c5b8cf_0_9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471" name="Google Shape;471;g124c1c5b8cf_0_9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72" name="Google Shape;472;g124c1c5b8cf_0_9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g124c1c5b8cf_0_9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4" name="Google Shape;474;g124c1c5b8cf_0_9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5" name="Google Shape;475;g124c1c5b8cf_0_95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관심장르 설정 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6" name="Google Shape;476;g124c1c5b8cf_0_95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7" name="Google Shape;477;g124c1c5b8cf_0_95"/>
          <p:cNvSpPr/>
          <p:nvPr/>
        </p:nvSpPr>
        <p:spPr>
          <a:xfrm>
            <a:off x="7693125" y="3030300"/>
            <a:ext cx="33693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관심장르는 최대 3개까지 설정 가능하며.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관심장르 설정 이후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바뀐  관심장르가 반영되도록 함.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g124c1c5b8cf_0_9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9" name="Google Shape;479;g124c1c5b8cf_0_95"/>
          <p:cNvPicPr preferRelativeResize="0"/>
          <p:nvPr/>
        </p:nvPicPr>
        <p:blipFill rotWithShape="1">
          <a:blip r:embed="rId3">
            <a:alphaModFix/>
          </a:blip>
          <a:srcRect l="1263"/>
          <a:stretch/>
        </p:blipFill>
        <p:spPr>
          <a:xfrm>
            <a:off x="1009350" y="1495500"/>
            <a:ext cx="5586701" cy="31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24c1c5b8cf_0_95"/>
          <p:cNvPicPr preferRelativeResize="0"/>
          <p:nvPr/>
        </p:nvPicPr>
        <p:blipFill rotWithShape="1">
          <a:blip r:embed="rId4">
            <a:alphaModFix/>
          </a:blip>
          <a:srcRect l="1364" t="76381" r="7643"/>
          <a:stretch/>
        </p:blipFill>
        <p:spPr>
          <a:xfrm>
            <a:off x="1009350" y="5180250"/>
            <a:ext cx="5658225" cy="73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g124c1c5b8cf_0_95"/>
          <p:cNvCxnSpPr/>
          <p:nvPr/>
        </p:nvCxnSpPr>
        <p:spPr>
          <a:xfrm>
            <a:off x="2605275" y="2471175"/>
            <a:ext cx="1532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g124c1c5b8cf_0_95"/>
          <p:cNvCxnSpPr/>
          <p:nvPr/>
        </p:nvCxnSpPr>
        <p:spPr>
          <a:xfrm>
            <a:off x="2758525" y="2720200"/>
            <a:ext cx="136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3" name="Google Shape;483;g124c1c5b8cf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035" y="4706566"/>
            <a:ext cx="235800" cy="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4c1c5b8cf_0_12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- 2-1(3) 회원 탈퇴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9" name="Google Shape;489;g124c1c5b8cf_0_12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g124c1c5b8cf_0_12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1" name="Google Shape;491;g124c1c5b8cf_0_12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492" name="Google Shape;492;g124c1c5b8cf_0_12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493" name="Google Shape;493;g124c1c5b8cf_0_12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g124c1c5b8cf_0_12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5" name="Google Shape;495;g124c1c5b8cf_0_12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6" name="Google Shape;496;g124c1c5b8cf_0_120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 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7" name="Google Shape;497;g124c1c5b8cf_0_120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8" name="Google Shape;498;g124c1c5b8cf_0_120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비밀번호와 본인확인 문구를 입력하면 아이디가 삭제되도록 함.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9" name="Google Shape;499;g124c1c5b8cf_0_120"/>
          <p:cNvPicPr preferRelativeResize="0"/>
          <p:nvPr/>
        </p:nvPicPr>
        <p:blipFill rotWithShape="1">
          <a:blip r:embed="rId3">
            <a:alphaModFix/>
          </a:blip>
          <a:srcRect l="990"/>
          <a:stretch/>
        </p:blipFill>
        <p:spPr>
          <a:xfrm>
            <a:off x="1084825" y="1476350"/>
            <a:ext cx="5999800" cy="47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4c1c5b8cf_0_144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  관람기록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5" name="Google Shape;505;g124c1c5b8cf_0_14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Google Shape;506;g124c1c5b8cf_0_14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7" name="Google Shape;507;g124c1c5b8cf_0_14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508" name="Google Shape;508;g124c1c5b8cf_0_14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09" name="Google Shape;509;g124c1c5b8cf_0_14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g124c1c5b8cf_0_14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11" name="Google Shape;511;g124c1c5b8cf_0_14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2" name="Google Shape;512;g124c1c5b8cf_0_144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 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3" name="Google Shape;513;g124c1c5b8cf_0_144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g124c1c5b8cf_0_144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메뉴의 관람 기록을 통해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들어갈 수 있음.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5" name="Google Shape;515;g124c1c5b8cf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50" y="1441150"/>
            <a:ext cx="5820800" cy="39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24c1c5b8cf_0_144"/>
          <p:cNvSpPr/>
          <p:nvPr/>
        </p:nvSpPr>
        <p:spPr>
          <a:xfrm>
            <a:off x="1193150" y="3224925"/>
            <a:ext cx="5768700" cy="2937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4c1c5b8cf_0_161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  관람기록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2" name="Google Shape;522;g124c1c5b8cf_0_161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3" name="Google Shape;523;g124c1c5b8cf_0_16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24" name="Google Shape;524;g124c1c5b8cf_0_16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525" name="Google Shape;525;g124c1c5b8cf_0_16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26" name="Google Shape;526;g124c1c5b8cf_0_16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7" name="Google Shape;527;g124c1c5b8cf_0_16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8" name="Google Shape;528;g124c1c5b8cf_0_16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9" name="Google Shape;529;g124c1c5b8cf_0_161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  메인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0" name="Google Shape;530;g124c1c5b8cf_0_161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31" name="Google Shape;531;g124c1c5b8cf_0_161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들어가면 그 달의 달력이 출력되며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감상 기록이 있는 날은 #표시로 나타냄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2" name="Google Shape;532;g124c1c5b8cf_0_161"/>
          <p:cNvPicPr preferRelativeResize="0"/>
          <p:nvPr/>
        </p:nvPicPr>
        <p:blipFill rotWithShape="1">
          <a:blip r:embed="rId3">
            <a:alphaModFix/>
          </a:blip>
          <a:srcRect l="1048"/>
          <a:stretch/>
        </p:blipFill>
        <p:spPr>
          <a:xfrm>
            <a:off x="1207450" y="1384800"/>
            <a:ext cx="5412626" cy="51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24c1c5b8cf_0_161"/>
          <p:cNvSpPr/>
          <p:nvPr/>
        </p:nvSpPr>
        <p:spPr>
          <a:xfrm>
            <a:off x="5837100" y="2363150"/>
            <a:ext cx="517800" cy="46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24c1c5b8cf_0_161"/>
          <p:cNvSpPr/>
          <p:nvPr/>
        </p:nvSpPr>
        <p:spPr>
          <a:xfrm>
            <a:off x="5837100" y="2760350"/>
            <a:ext cx="517800" cy="46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/>
          <p:nvPr/>
        </p:nvSpPr>
        <p:spPr>
          <a:xfrm>
            <a:off x="258707" y="233264"/>
            <a:ext cx="11654145" cy="6307494"/>
          </a:xfrm>
          <a:custGeom>
            <a:avLst/>
            <a:gdLst/>
            <a:ahLst/>
            <a:cxnLst/>
            <a:rect l="l" t="t" r="r" b="b"/>
            <a:pathLst>
              <a:path w="11654145" h="6307494" extrusionOk="0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1180708" y="261874"/>
            <a:ext cx="6094428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1" name="Google Shape;171;p2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" name="Google Shape;172;p2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"/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174" name="Google Shape;174;p2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175" name="Google Shape;175;p2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00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7" name="Google Shape;177;p2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8" name="Google Shape;178;p2"/>
          <p:cNvSpPr/>
          <p:nvPr/>
        </p:nvSpPr>
        <p:spPr>
          <a:xfrm>
            <a:off x="1329908" y="3100546"/>
            <a:ext cx="1817187" cy="75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1.제작동기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705600" y="2551350"/>
            <a:ext cx="228600" cy="312165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4415058" y="2610522"/>
            <a:ext cx="214063" cy="249359"/>
          </a:xfrm>
          <a:custGeom>
            <a:avLst/>
            <a:gdLst/>
            <a:ahLst/>
            <a:cxnLst/>
            <a:rect l="l" t="t" r="r" b="b"/>
            <a:pathLst>
              <a:path w="448462" h="392491" extrusionOk="0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2144216" y="2611691"/>
            <a:ext cx="261724" cy="191772"/>
          </a:xfrm>
          <a:custGeom>
            <a:avLst/>
            <a:gdLst/>
            <a:ahLst/>
            <a:cxn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585527" y="3074446"/>
            <a:ext cx="1842859" cy="16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프로그래밍 언어 및 구현방식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10160398" y="3100546"/>
            <a:ext cx="882377" cy="656907"/>
          </a:xfrm>
          <a:prstGeom prst="rect">
            <a:avLst/>
          </a:prstGeom>
          <a:solidFill>
            <a:srgbClr val="24E4C4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 및 마무리</a:t>
            </a:r>
            <a:endParaRPr/>
          </a:p>
        </p:txBody>
      </p:sp>
      <p:sp>
        <p:nvSpPr>
          <p:cNvPr id="184" name="Google Shape;184;p2"/>
          <p:cNvSpPr/>
          <p:nvPr/>
        </p:nvSpPr>
        <p:spPr>
          <a:xfrm rot="-5400000">
            <a:off x="1673029" y="1814336"/>
            <a:ext cx="1204098" cy="2251703"/>
          </a:xfrm>
          <a:prstGeom prst="rightBracket">
            <a:avLst>
              <a:gd name="adj" fmla="val 0"/>
            </a:avLst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2"/>
          <p:cNvCxnSpPr/>
          <p:nvPr/>
        </p:nvCxnSpPr>
        <p:spPr>
          <a:xfrm rot="10800000">
            <a:off x="758056" y="3572733"/>
            <a:ext cx="391169" cy="0"/>
          </a:xfrm>
          <a:prstGeom prst="straightConnector1">
            <a:avLst/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2"/>
          <p:cNvSpPr/>
          <p:nvPr/>
        </p:nvSpPr>
        <p:spPr>
          <a:xfrm>
            <a:off x="340664" y="3454608"/>
            <a:ext cx="750115" cy="358786"/>
          </a:xfrm>
          <a:prstGeom prst="rect">
            <a:avLst/>
          </a:prstGeom>
          <a:solidFill>
            <a:srgbClr val="3F3F3F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endParaRPr sz="12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p2"/>
          <p:cNvGrpSpPr/>
          <p:nvPr/>
        </p:nvGrpSpPr>
        <p:grpSpPr>
          <a:xfrm rot="10800000" flipH="1">
            <a:off x="3310069" y="3634001"/>
            <a:ext cx="2361527" cy="1204099"/>
            <a:chOff x="2030669" y="2753557"/>
            <a:chExt cx="2847395" cy="1472058"/>
          </a:xfrm>
        </p:grpSpPr>
        <p:sp>
          <p:nvSpPr>
            <p:cNvPr id="188" name="Google Shape;188;p2"/>
            <p:cNvSpPr/>
            <p:nvPr/>
          </p:nvSpPr>
          <p:spPr>
            <a:xfrm>
              <a:off x="2030669" y="3985233"/>
              <a:ext cx="240383" cy="240382"/>
            </a:xfrm>
            <a:prstGeom prst="ellipse">
              <a:avLst/>
            </a:prstGeom>
            <a:solidFill>
              <a:srgbClr val="FDC345">
                <a:alpha val="6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 rot="-54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noFill/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0" name="Google Shape;190;p2"/>
          <p:cNvSpPr/>
          <p:nvPr/>
        </p:nvSpPr>
        <p:spPr>
          <a:xfrm>
            <a:off x="6024263" y="3075238"/>
            <a:ext cx="1628146" cy="75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기능 구현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8179585" y="3074446"/>
            <a:ext cx="1829901" cy="75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사업확장성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"/>
          <p:cNvSpPr/>
          <p:nvPr/>
        </p:nvSpPr>
        <p:spPr>
          <a:xfrm rot="-5400000">
            <a:off x="6228450" y="1782361"/>
            <a:ext cx="1204098" cy="2263732"/>
          </a:xfrm>
          <a:prstGeom prst="rightBracket">
            <a:avLst>
              <a:gd name="adj" fmla="val 0"/>
            </a:avLst>
          </a:prstGeom>
          <a:noFill/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3" name="Google Shape;193;p2"/>
          <p:cNvGrpSpPr/>
          <p:nvPr/>
        </p:nvGrpSpPr>
        <p:grpSpPr>
          <a:xfrm rot="10800000" flipH="1">
            <a:off x="7867561" y="3667793"/>
            <a:ext cx="2361563" cy="1204054"/>
            <a:chOff x="2030669" y="2753612"/>
            <a:chExt cx="2847438" cy="1472003"/>
          </a:xfrm>
        </p:grpSpPr>
        <p:sp>
          <p:nvSpPr>
            <p:cNvPr id="194" name="Google Shape;194;p2"/>
            <p:cNvSpPr/>
            <p:nvPr/>
          </p:nvSpPr>
          <p:spPr>
            <a:xfrm>
              <a:off x="2030669" y="3985233"/>
              <a:ext cx="240383" cy="240382"/>
            </a:xfrm>
            <a:prstGeom prst="ellipse">
              <a:avLst/>
            </a:prstGeom>
            <a:solidFill>
              <a:srgbClr val="FDC345">
                <a:alpha val="6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 rot="-5400000">
              <a:off x="2851607" y="2053712"/>
              <a:ext cx="1326600" cy="2726400"/>
            </a:xfrm>
            <a:prstGeom prst="rightBracket">
              <a:avLst>
                <a:gd name="adj" fmla="val 0"/>
              </a:avLst>
            </a:prstGeom>
            <a:noFill/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p2"/>
          <p:cNvSpPr/>
          <p:nvPr/>
        </p:nvSpPr>
        <p:spPr>
          <a:xfrm>
            <a:off x="8975558" y="4335198"/>
            <a:ext cx="239308" cy="325034"/>
          </a:xfrm>
          <a:custGeom>
            <a:avLst/>
            <a:gdLst/>
            <a:ahLst/>
            <a:cxnLst/>
            <a:rect l="l" t="t" r="r" b="b"/>
            <a:pathLst>
              <a:path w="9310" h="12286" extrusionOk="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"/>
          <p:cNvSpPr/>
          <p:nvPr/>
        </p:nvSpPr>
        <p:spPr>
          <a:xfrm rot="10800000" flipH="1">
            <a:off x="5626572" y="3474473"/>
            <a:ext cx="199500" cy="196500"/>
          </a:xfrm>
          <a:prstGeom prst="ellipse">
            <a:avLst/>
          </a:prstGeom>
          <a:solidFill>
            <a:srgbClr val="FDC345">
              <a:alpha val="6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24c1c5b8cf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0" y="2184300"/>
            <a:ext cx="6498526" cy="4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24c1c5b8cf_0_18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- 2-2(1)  날짜별 기록 검색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1" name="Google Shape;541;g124c1c5b8cf_0_18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" name="Google Shape;542;g124c1c5b8cf_0_18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3" name="Google Shape;543;g124c1c5b8cf_0_18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544" name="Google Shape;544;g124c1c5b8cf_0_18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45" name="Google Shape;545;g124c1c5b8cf_0_18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6" name="Google Shape;546;g124c1c5b8cf_0_18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7" name="Google Shape;547;g124c1c5b8cf_0_18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8" name="Google Shape;548;g124c1c5b8cf_0_180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날짜별 기록 검색 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9" name="Google Shape;549;g124c1c5b8cf_0_180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0" name="Google Shape;550;g124c1c5b8cf_0_180"/>
          <p:cNvSpPr/>
          <p:nvPr/>
        </p:nvSpPr>
        <p:spPr>
          <a:xfrm>
            <a:off x="8162475" y="3002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날짜를 검색하면 검색한 달의 달력과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달의 관람기록이표시된다.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또한 관람기록이 존재할 경우 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상세 기록이 표시됨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1" name="Google Shape;551;g124c1c5b8cf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75" y="1103725"/>
            <a:ext cx="4401949" cy="13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24c1c5b8cf_0_180"/>
          <p:cNvSpPr txBox="1"/>
          <p:nvPr/>
        </p:nvSpPr>
        <p:spPr>
          <a:xfrm>
            <a:off x="3317025" y="2029400"/>
            <a:ext cx="1637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검색날짜 입력</a:t>
            </a:r>
            <a:endParaRPr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124c1c5b8cf_0_180"/>
          <p:cNvSpPr/>
          <p:nvPr/>
        </p:nvSpPr>
        <p:spPr>
          <a:xfrm>
            <a:off x="2239350" y="2099400"/>
            <a:ext cx="1080000" cy="34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124c1c5b8cf_0_180"/>
          <p:cNvSpPr/>
          <p:nvPr/>
        </p:nvSpPr>
        <p:spPr>
          <a:xfrm>
            <a:off x="3481300" y="2463350"/>
            <a:ext cx="657300" cy="594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124c1c5b8cf_0_180"/>
          <p:cNvSpPr/>
          <p:nvPr/>
        </p:nvSpPr>
        <p:spPr>
          <a:xfrm>
            <a:off x="3481300" y="4095150"/>
            <a:ext cx="657300" cy="594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24c1c5b8cf_0_180"/>
          <p:cNvSpPr/>
          <p:nvPr/>
        </p:nvSpPr>
        <p:spPr>
          <a:xfrm>
            <a:off x="1511550" y="6083200"/>
            <a:ext cx="6498600" cy="3456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4c1c5b8cf_0_20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- 2-2(2)  기록 추가하기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2" name="Google Shape;562;g124c1c5b8cf_0_20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3" name="Google Shape;563;g124c1c5b8cf_0_20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4" name="Google Shape;564;g124c1c5b8cf_0_20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565" name="Google Shape;565;g124c1c5b8cf_0_20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66" name="Google Shape;566;g124c1c5b8cf_0_20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7" name="Google Shape;567;g124c1c5b8cf_0_20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8" name="Google Shape;568;g124c1c5b8cf_0_20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9" name="Google Shape;569;g124c1c5b8cf_0_205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 추가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0" name="Google Shape;570;g124c1c5b8cf_0_205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71" name="Google Shape;571;g124c1c5b8cf_0_205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제목, 분류, 감상일자. 한줄평을 입력받음.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마지막에 최종 확인이 가능하도록 함.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g124c1c5b8cf_0_205"/>
          <p:cNvSpPr/>
          <p:nvPr/>
        </p:nvSpPr>
        <p:spPr>
          <a:xfrm>
            <a:off x="5837100" y="2363150"/>
            <a:ext cx="517800" cy="46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124c1c5b8cf_0_205"/>
          <p:cNvSpPr/>
          <p:nvPr/>
        </p:nvSpPr>
        <p:spPr>
          <a:xfrm>
            <a:off x="5837100" y="2760350"/>
            <a:ext cx="517800" cy="46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g124c1c5b8c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75" y="1709300"/>
            <a:ext cx="6582949" cy="432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124c1c5b8cf_0_224"/>
          <p:cNvPicPr preferRelativeResize="0"/>
          <p:nvPr/>
        </p:nvPicPr>
        <p:blipFill rotWithShape="1">
          <a:blip r:embed="rId3">
            <a:alphaModFix/>
          </a:blip>
          <a:srcRect l="1526"/>
          <a:stretch/>
        </p:blipFill>
        <p:spPr>
          <a:xfrm>
            <a:off x="745225" y="1883425"/>
            <a:ext cx="6775449" cy="45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124c1c5b8cf_0_224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- 2-2(2)  기록 추가하기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1" name="Google Shape;581;g124c1c5b8cf_0_22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g124c1c5b8cf_0_22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83" name="Google Shape;583;g124c1c5b8cf_0_22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584" name="Google Shape;584;g124c1c5b8cf_0_22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585" name="Google Shape;585;g124c1c5b8cf_0_22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g124c1c5b8cf_0_22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7" name="Google Shape;587;g124c1c5b8cf_0_22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8" name="Google Shape;588;g124c1c5b8cf_0_224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 추가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9" name="Google Shape;589;g124c1c5b8cf_0_224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90" name="Google Shape;590;g124c1c5b8cf_0_224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제목, 분류, 감상일자. 한줄평을 입력받음.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마지막에 최종 확인이 가능하도록 함.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g124c1c5b8cf_0_224"/>
          <p:cNvSpPr/>
          <p:nvPr/>
        </p:nvSpPr>
        <p:spPr>
          <a:xfrm>
            <a:off x="1843625" y="4483125"/>
            <a:ext cx="517800" cy="461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124c1c5b8cf_0_224"/>
          <p:cNvSpPr txBox="1"/>
          <p:nvPr/>
        </p:nvSpPr>
        <p:spPr>
          <a:xfrm>
            <a:off x="1760625" y="5584850"/>
            <a:ext cx="367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 작성한 리뷰 반영 확인</a:t>
            </a:r>
            <a:endParaRPr sz="2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4c1c5b8cf_0_243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- 2-2(3)  기록 삭제하기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8" name="Google Shape;598;g124c1c5b8cf_0_243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9" name="Google Shape;599;g124c1c5b8cf_0_243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00" name="Google Shape;600;g124c1c5b8cf_0_243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01" name="Google Shape;601;g124c1c5b8cf_0_24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02" name="Google Shape;602;g124c1c5b8cf_0_24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3" name="Google Shape;603;g124c1c5b8cf_0_24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4" name="Google Shape;604;g124c1c5b8cf_0_24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5" name="Google Shape;605;g124c1c5b8cf_0_243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 삭제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6" name="Google Shape;606;g124c1c5b8cf_0_243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07" name="Google Shape;607;g124c1c5b8cf_0_243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리뷰 목록이 최근 작성순으로 나옴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번호를 선택하면  리뷰 삭제 후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캘린더  보기로 돌아감.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8" name="Google Shape;608;g124c1c5b8cf_0_243"/>
          <p:cNvPicPr preferRelativeResize="0"/>
          <p:nvPr/>
        </p:nvPicPr>
        <p:blipFill rotWithShape="1">
          <a:blip r:embed="rId3">
            <a:alphaModFix/>
          </a:blip>
          <a:srcRect l="980"/>
          <a:stretch/>
        </p:blipFill>
        <p:spPr>
          <a:xfrm>
            <a:off x="915025" y="1305275"/>
            <a:ext cx="6289850" cy="48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4c1c5b8cf_0_261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- 2-2(4)  전체 목록보기</a:t>
            </a:r>
            <a:endParaRPr sz="24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4" name="Google Shape;614;g124c1c5b8cf_0_261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5" name="Google Shape;615;g124c1c5b8cf_0_26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16" name="Google Shape;616;g124c1c5b8cf_0_26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17" name="Google Shape;617;g124c1c5b8cf_0_26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18" name="Google Shape;618;g124c1c5b8cf_0_26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9" name="Google Shape;619;g124c1c5b8cf_0_26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20" name="Google Shape;620;g124c1c5b8cf_0_26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1" name="Google Shape;621;g124c1c5b8cf_0_261"/>
          <p:cNvSpPr/>
          <p:nvPr/>
        </p:nvSpPr>
        <p:spPr>
          <a:xfrm>
            <a:off x="7520670" y="22934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목록보기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2" name="Google Shape;622;g124c1c5b8cf_0_261"/>
          <p:cNvCxnSpPr/>
          <p:nvPr/>
        </p:nvCxnSpPr>
        <p:spPr>
          <a:xfrm rot="10800000">
            <a:off x="7733179" y="27603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g124c1c5b8cf_0_261"/>
          <p:cNvSpPr/>
          <p:nvPr/>
        </p:nvSpPr>
        <p:spPr>
          <a:xfrm>
            <a:off x="8122325" y="3030300"/>
            <a:ext cx="29400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관람 기록 삭제와 마찬가지로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목록이 최신순으로 정렬되어 나옴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새 글 추가와 삭제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4" name="Google Shape;624;g124c1c5b8cf_0_261"/>
          <p:cNvPicPr preferRelativeResize="0"/>
          <p:nvPr/>
        </p:nvPicPr>
        <p:blipFill rotWithShape="1">
          <a:blip r:embed="rId3">
            <a:alphaModFix/>
          </a:blip>
          <a:srcRect l="1361"/>
          <a:stretch/>
        </p:blipFill>
        <p:spPr>
          <a:xfrm>
            <a:off x="603725" y="1665975"/>
            <a:ext cx="6627801" cy="46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1f4001619_1_34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0" name="Google Shape;630;g121f4001619_1_3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" name="Google Shape;631;g121f4001619_1_3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2" name="Google Shape;632;g121f4001619_1_3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33" name="Google Shape;633;g121f4001619_1_3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34" name="Google Shape;634;g121f4001619_1_3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5" name="Google Shape;635;g121f4001619_1_3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6" name="Google Shape;636;g121f4001619_1_3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7" name="Google Shape;637;g121f4001619_1_34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8" name="Google Shape;638;g121f4001619_1_34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39" name="Google Shape;639;g121f4001619_1_34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메뉴에서 커뮤니티로 이동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각 카테고리 별 커뮤니티를 접근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커뮤니티로 이동 / 카테고리 선택 가능한 메뉴창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0" name="Google Shape;640;g121f4001619_1_34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1" name="Google Shape;641;g121f4001619_1_34"/>
          <p:cNvPicPr preferRelativeResize="0"/>
          <p:nvPr/>
        </p:nvPicPr>
        <p:blipFill rotWithShape="1">
          <a:blip r:embed="rId3">
            <a:alphaModFix/>
          </a:blip>
          <a:srcRect t="4361"/>
          <a:stretch/>
        </p:blipFill>
        <p:spPr>
          <a:xfrm>
            <a:off x="2370950" y="1364074"/>
            <a:ext cx="3752850" cy="19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21f4001619_1_34"/>
          <p:cNvPicPr preferRelativeResize="0"/>
          <p:nvPr/>
        </p:nvPicPr>
        <p:blipFill rotWithShape="1">
          <a:blip r:embed="rId4">
            <a:alphaModFix/>
          </a:blip>
          <a:srcRect t="4598"/>
          <a:stretch/>
        </p:blipFill>
        <p:spPr>
          <a:xfrm>
            <a:off x="2361425" y="4321900"/>
            <a:ext cx="3771900" cy="14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21f4001619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473" y="3664941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21f4001619_1_34"/>
          <p:cNvSpPr/>
          <p:nvPr/>
        </p:nvSpPr>
        <p:spPr>
          <a:xfrm>
            <a:off x="2370875" y="4763800"/>
            <a:ext cx="3753000" cy="85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1f4001619_3_3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0" name="Google Shape;650;g121f4001619_3_3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1" name="Google Shape;651;g121f4001619_3_3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52" name="Google Shape;652;g121f4001619_3_3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53" name="Google Shape;653;g121f4001619_3_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54" name="Google Shape;654;g121f4001619_3_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5" name="Google Shape;655;g121f4001619_3_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6" name="Google Shape;656;g121f4001619_3_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7" name="Google Shape;657;g121f4001619_3_3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커뮤니티(카테고리 메뉴)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8" name="Google Shape;658;g121f4001619_3_3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9" name="Google Shape;659;g121f4001619_3_3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선택 시 해당 카테고리의 TOP5 작품  및 해당 메뉴창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각 카테고리에 해당되는 작품의 평점을 계산 후 TOP5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번호 입력을 통해 각 기능들로 이동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g121f4001619_3_3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g121f4001619_3_3"/>
          <p:cNvPicPr preferRelativeResize="0"/>
          <p:nvPr/>
        </p:nvPicPr>
        <p:blipFill rotWithShape="1">
          <a:blip r:embed="rId3">
            <a:alphaModFix/>
          </a:blip>
          <a:srcRect t="4598"/>
          <a:stretch/>
        </p:blipFill>
        <p:spPr>
          <a:xfrm>
            <a:off x="2361425" y="4321900"/>
            <a:ext cx="3771900" cy="14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21f4001619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473" y="3664941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21f4001619_3_3"/>
          <p:cNvSpPr/>
          <p:nvPr/>
        </p:nvSpPr>
        <p:spPr>
          <a:xfrm>
            <a:off x="2370875" y="4763800"/>
            <a:ext cx="3753000" cy="85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4" name="Google Shape;664;g121f4001619_3_3"/>
          <p:cNvPicPr preferRelativeResize="0"/>
          <p:nvPr/>
        </p:nvPicPr>
        <p:blipFill rotWithShape="1">
          <a:blip r:embed="rId5">
            <a:alphaModFix/>
          </a:blip>
          <a:srcRect t="4589"/>
          <a:stretch/>
        </p:blipFill>
        <p:spPr>
          <a:xfrm>
            <a:off x="2170925" y="4321888"/>
            <a:ext cx="4152900" cy="16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21f4001619_3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475" y="1364075"/>
            <a:ext cx="37338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21f4001619_3_3"/>
          <p:cNvSpPr/>
          <p:nvPr/>
        </p:nvSpPr>
        <p:spPr>
          <a:xfrm>
            <a:off x="2370875" y="2685875"/>
            <a:ext cx="37530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121f4001619_3_3"/>
          <p:cNvSpPr/>
          <p:nvPr/>
        </p:nvSpPr>
        <p:spPr>
          <a:xfrm>
            <a:off x="2170925" y="4321900"/>
            <a:ext cx="4152900" cy="44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121f4001619_3_3"/>
          <p:cNvSpPr/>
          <p:nvPr/>
        </p:nvSpPr>
        <p:spPr>
          <a:xfrm>
            <a:off x="2170925" y="4909725"/>
            <a:ext cx="4152900" cy="85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g121f4001619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8" y="1364075"/>
            <a:ext cx="37623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121f4001619_3_31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5" name="Google Shape;675;g121f4001619_3_31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6" name="Google Shape;676;g121f4001619_3_3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77" name="Google Shape;677;g121f4001619_3_3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78" name="Google Shape;678;g121f4001619_3_3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679" name="Google Shape;679;g121f4001619_3_3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0" name="Google Shape;680;g121f4001619_3_3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1" name="Google Shape;681;g121f4001619_3_3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2" name="Google Shape;682;g121f4001619_3_31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커뮤니티(장르별 보기)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3" name="Google Shape;683;g121f4001619_3_31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84" name="Google Shape;684;g121f4001619_3_31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장르 선택을 통하여 해당 카테고리의 장르만 따로 확인할 수 있는 기능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해당 메뉴에서 작품을 선택하여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선택한 작품의 상세 사항을 확인 할 수 있다.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5" name="Google Shape;685;g121f4001619_3_31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g121f4001619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485" y="3765128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121f4001619_3_31"/>
          <p:cNvSpPr/>
          <p:nvPr/>
        </p:nvSpPr>
        <p:spPr>
          <a:xfrm>
            <a:off x="2361425" y="1827450"/>
            <a:ext cx="37530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8" name="Google Shape;688;g121f4001619_3_31"/>
          <p:cNvPicPr preferRelativeResize="0"/>
          <p:nvPr/>
        </p:nvPicPr>
        <p:blipFill rotWithShape="1">
          <a:blip r:embed="rId5">
            <a:alphaModFix/>
          </a:blip>
          <a:srcRect t="3605"/>
          <a:stretch/>
        </p:blipFill>
        <p:spPr>
          <a:xfrm>
            <a:off x="1775638" y="4321900"/>
            <a:ext cx="4943475" cy="11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121f4001619_3_31"/>
          <p:cNvSpPr/>
          <p:nvPr/>
        </p:nvSpPr>
        <p:spPr>
          <a:xfrm>
            <a:off x="1775650" y="4894725"/>
            <a:ext cx="49434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121f4001619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650" y="1385800"/>
            <a:ext cx="4943400" cy="338010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21f4001619_3_57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6" name="Google Shape;696;g121f4001619_3_5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7" name="Google Shape;697;g121f4001619_3_5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8" name="Google Shape;698;g121f4001619_3_5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699" name="Google Shape;699;g121f4001619_3_5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00" name="Google Shape;700;g121f4001619_3_5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1" name="Google Shape;701;g121f4001619_3_5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02" name="Google Shape;702;g121f4001619_3_5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3" name="Google Shape;703;g121f4001619_3_57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커뮤니티(작품 상세보기)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4" name="Google Shape;704;g121f4001619_3_57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05" name="Google Shape;705;g121f4001619_3_57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자세히 볼 작품명을 입력 시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[연출, 배우, 평점, 장르, 개봉일]을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해당 작품의 한줄평 확인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작품의 한줄평을 작성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6" name="Google Shape;706;g121f4001619_3_57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g121f4001619_3_57"/>
          <p:cNvSpPr/>
          <p:nvPr/>
        </p:nvSpPr>
        <p:spPr>
          <a:xfrm>
            <a:off x="1775650" y="1902900"/>
            <a:ext cx="49434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121f4001619_3_57"/>
          <p:cNvSpPr/>
          <p:nvPr/>
        </p:nvSpPr>
        <p:spPr>
          <a:xfrm>
            <a:off x="1775650" y="2564700"/>
            <a:ext cx="4943400" cy="127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121f4001619_3_57"/>
          <p:cNvSpPr/>
          <p:nvPr/>
        </p:nvSpPr>
        <p:spPr>
          <a:xfrm>
            <a:off x="1775650" y="3970250"/>
            <a:ext cx="4943400" cy="59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1f4001619_3_8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5" name="Google Shape;715;g121f4001619_3_8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6" name="Google Shape;716;g121f4001619_3_8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17" name="Google Shape;717;g121f4001619_3_8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718" name="Google Shape;718;g121f4001619_3_8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19" name="Google Shape;719;g121f4001619_3_8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0" name="Google Shape;720;g121f4001619_3_8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21" name="Google Shape;721;g121f4001619_3_8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2" name="Google Shape;722;g121f4001619_3_80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커뮤니티(한줄평 보기 / 작성)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3" name="Google Shape;723;g121f4001619_3_8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24" name="Google Shape;724;g121f4001619_3_80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1 / 2를 입력 시 각각 한줄평 보기 / 작성 실행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한줄평 보기는 각 유저 아이디와 한줄평을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최대 30자 이내로 한줄평을 작성할 수 있음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5" name="Google Shape;725;g121f4001619_3_80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6" name="Google Shape;726;g121f4001619_3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63" y="1385806"/>
            <a:ext cx="37623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21f4001619_3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651" y="3446025"/>
            <a:ext cx="4943400" cy="30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21f4001619_3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473" y="2904678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21f4001619_3_80"/>
          <p:cNvSpPr/>
          <p:nvPr/>
        </p:nvSpPr>
        <p:spPr>
          <a:xfrm>
            <a:off x="1775650" y="4364975"/>
            <a:ext cx="4943400" cy="36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21f4001619_3_80"/>
          <p:cNvSpPr/>
          <p:nvPr/>
        </p:nvSpPr>
        <p:spPr>
          <a:xfrm>
            <a:off x="1775650" y="5998400"/>
            <a:ext cx="49434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/>
          <p:nvPr/>
        </p:nvSpPr>
        <p:spPr>
          <a:xfrm>
            <a:off x="1180708" y="261874"/>
            <a:ext cx="60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제작동기  </a:t>
            </a:r>
            <a:endParaRPr sz="105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3" name="Google Shape;203;p3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3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5" name="Google Shape;205;p3"/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06" name="Google Shape;206;p3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07" name="Google Shape;207;p3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01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9" name="Google Shape;209;p3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0" name="Google Shape;210;p3"/>
          <p:cNvSpPr/>
          <p:nvPr/>
        </p:nvSpPr>
        <p:spPr>
          <a:xfrm>
            <a:off x="739500" y="3083300"/>
            <a:ext cx="11070300" cy="4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"/>
          <p:cNvSpPr/>
          <p:nvPr/>
        </p:nvSpPr>
        <p:spPr>
          <a:xfrm>
            <a:off x="514200" y="2213150"/>
            <a:ext cx="2092800" cy="1980900"/>
          </a:xfrm>
          <a:prstGeom prst="ellipse">
            <a:avLst/>
          </a:prstGeom>
          <a:solidFill>
            <a:srgbClr val="24E4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3627738" y="2213150"/>
            <a:ext cx="2092800" cy="1980900"/>
          </a:xfrm>
          <a:prstGeom prst="ellipse">
            <a:avLst/>
          </a:prstGeom>
          <a:solidFill>
            <a:srgbClr val="24E4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"/>
          <p:cNvSpPr/>
          <p:nvPr/>
        </p:nvSpPr>
        <p:spPr>
          <a:xfrm>
            <a:off x="6741275" y="2268425"/>
            <a:ext cx="2092800" cy="1980900"/>
          </a:xfrm>
          <a:prstGeom prst="ellipse">
            <a:avLst/>
          </a:prstGeom>
          <a:solidFill>
            <a:srgbClr val="24E4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655950" y="2323700"/>
            <a:ext cx="1809300" cy="175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"/>
          <p:cNvSpPr/>
          <p:nvPr/>
        </p:nvSpPr>
        <p:spPr>
          <a:xfrm>
            <a:off x="3769488" y="2323700"/>
            <a:ext cx="1809300" cy="175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"/>
          <p:cNvSpPr/>
          <p:nvPr/>
        </p:nvSpPr>
        <p:spPr>
          <a:xfrm>
            <a:off x="6883025" y="2378975"/>
            <a:ext cx="1809300" cy="1759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"/>
          <p:cNvSpPr txBox="1"/>
          <p:nvPr/>
        </p:nvSpPr>
        <p:spPr>
          <a:xfrm>
            <a:off x="3139350" y="635350"/>
            <a:ext cx="97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739505" y="3003500"/>
            <a:ext cx="26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장르의 융합 </a:t>
            </a:r>
            <a:endParaRPr sz="65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3740380" y="3003500"/>
            <a:ext cx="26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소통 창구 마련 </a:t>
            </a:r>
            <a:endParaRPr sz="65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9398750" y="2789750"/>
            <a:ext cx="37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 높은 문화생활 </a:t>
            </a:r>
            <a:endParaRPr sz="65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"/>
          <p:cNvSpPr txBox="1"/>
          <p:nvPr/>
        </p:nvSpPr>
        <p:spPr>
          <a:xfrm>
            <a:off x="6466767" y="2827925"/>
            <a:ext cx="264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높은 </a:t>
            </a:r>
            <a:endParaRPr sz="20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효율성</a:t>
            </a:r>
            <a:endParaRPr sz="2000" b="1" i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-601962" y="5043625"/>
            <a:ext cx="43251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장르에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특화 되어있는 문제점 탈피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2511588" y="5043625"/>
            <a:ext cx="43251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비슷한 취향을 가진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유저들의 소통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5963463" y="5066050"/>
            <a:ext cx="43251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장르들을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 프로그램을 통해 실행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625" y="1661600"/>
            <a:ext cx="593949" cy="5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63" y="1661600"/>
            <a:ext cx="593949" cy="5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902" y="1722550"/>
            <a:ext cx="593949" cy="59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g121f4001619_3_105"/>
          <p:cNvPicPr preferRelativeResize="0"/>
          <p:nvPr/>
        </p:nvPicPr>
        <p:blipFill rotWithShape="1">
          <a:blip r:embed="rId3">
            <a:alphaModFix/>
          </a:blip>
          <a:srcRect t="1234"/>
          <a:stretch/>
        </p:blipFill>
        <p:spPr>
          <a:xfrm>
            <a:off x="3096100" y="2454617"/>
            <a:ext cx="4152900" cy="425578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121f4001619_3_10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7" name="Google Shape;737;g121f4001619_3_10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8" name="Google Shape;738;g121f4001619_3_10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39" name="Google Shape;739;g121f4001619_3_10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740" name="Google Shape;740;g121f4001619_3_10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41" name="Google Shape;741;g121f4001619_3_10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2" name="Google Shape;742;g121f4001619_3_10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3" name="Google Shape;743;g121f4001619_3_10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4" name="Google Shape;744;g121f4001619_3_105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카테고리(현재 상영작 보기)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5" name="Google Shape;745;g121f4001619_3_105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46" name="Google Shape;746;g121f4001619_3_105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메뉴창에서 현재 상영작 보기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현재 상영중인 카테고리 리스트를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해당 구간에서도 1 입력 시 상세보기 가능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7" name="Google Shape;747;g121f4001619_3_105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g121f4001619_3_105"/>
          <p:cNvPicPr preferRelativeResize="0"/>
          <p:nvPr/>
        </p:nvPicPr>
        <p:blipFill rotWithShape="1">
          <a:blip r:embed="rId4">
            <a:alphaModFix/>
          </a:blip>
          <a:srcRect t="4589"/>
          <a:stretch/>
        </p:blipFill>
        <p:spPr>
          <a:xfrm>
            <a:off x="1281425" y="1143321"/>
            <a:ext cx="2948625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21f4001619_3_105"/>
          <p:cNvSpPr/>
          <p:nvPr/>
        </p:nvSpPr>
        <p:spPr>
          <a:xfrm>
            <a:off x="1281400" y="1645550"/>
            <a:ext cx="29487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0" name="Google Shape;750;g121f4001619_3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66824">
            <a:off x="4322885" y="2006703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121f4001619_3_105"/>
          <p:cNvSpPr/>
          <p:nvPr/>
        </p:nvSpPr>
        <p:spPr>
          <a:xfrm>
            <a:off x="3096100" y="2711550"/>
            <a:ext cx="4152900" cy="321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1f4001619_3_152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7" name="Google Shape;757;g121f4001619_3_152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8" name="Google Shape;758;g121f4001619_3_152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59" name="Google Shape;759;g121f4001619_3_152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760" name="Google Shape;760;g121f4001619_3_152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61" name="Google Shape;761;g121f4001619_3_152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2" name="Google Shape;762;g121f4001619_3_152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63" name="Google Shape;763;g121f4001619_3_152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4" name="Google Shape;764;g121f4001619_3_152"/>
          <p:cNvSpPr/>
          <p:nvPr/>
        </p:nvSpPr>
        <p:spPr>
          <a:xfrm>
            <a:off x="7395700" y="2454625"/>
            <a:ext cx="41079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커뮤니티(비슷한 취향 작품 보기)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5" name="Google Shape;765;g121f4001619_3_152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66" name="Google Shape;766;g121f4001619_3_152"/>
          <p:cNvSpPr/>
          <p:nvPr/>
        </p:nvSpPr>
        <p:spPr>
          <a:xfrm>
            <a:off x="7716197" y="35314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비슷한 취향 작품 보기 선택 시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본 유저가 가입 시 선택한 관심 장르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1번 입력 시 관심 장르를 입력하여 해당 장르의 카테고리로 이동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2번 입력 시 관심 장르 외의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타 장르 5가지를 추천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7" name="Google Shape;767;g121f4001619_3_152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8" name="Google Shape;768;g121f4001619_3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473" y="2904678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121f4001619_3_152"/>
          <p:cNvPicPr preferRelativeResize="0"/>
          <p:nvPr/>
        </p:nvPicPr>
        <p:blipFill rotWithShape="1">
          <a:blip r:embed="rId4">
            <a:alphaModFix/>
          </a:blip>
          <a:srcRect r="26718"/>
          <a:stretch/>
        </p:blipFill>
        <p:spPr>
          <a:xfrm>
            <a:off x="3096100" y="2454625"/>
            <a:ext cx="4167525" cy="40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21f4001619_3_152"/>
          <p:cNvPicPr preferRelativeResize="0"/>
          <p:nvPr/>
        </p:nvPicPr>
        <p:blipFill rotWithShape="1">
          <a:blip r:embed="rId5">
            <a:alphaModFix/>
          </a:blip>
          <a:srcRect t="4589"/>
          <a:stretch/>
        </p:blipFill>
        <p:spPr>
          <a:xfrm>
            <a:off x="1281425" y="1143321"/>
            <a:ext cx="2948625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121f4001619_3_152"/>
          <p:cNvSpPr/>
          <p:nvPr/>
        </p:nvSpPr>
        <p:spPr>
          <a:xfrm>
            <a:off x="1281375" y="1782650"/>
            <a:ext cx="2948700" cy="1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g121f4001619_3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66824">
            <a:off x="4322885" y="2006703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121f4001619_3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100" y="2454625"/>
            <a:ext cx="4167524" cy="398123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21f4001619_3_152"/>
          <p:cNvSpPr/>
          <p:nvPr/>
        </p:nvSpPr>
        <p:spPr>
          <a:xfrm>
            <a:off x="3096075" y="3055825"/>
            <a:ext cx="4167600" cy="36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121f4001619_3_152"/>
          <p:cNvSpPr/>
          <p:nvPr/>
        </p:nvSpPr>
        <p:spPr>
          <a:xfrm>
            <a:off x="3096075" y="4627650"/>
            <a:ext cx="4167600" cy="26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121f4001619_3_152"/>
          <p:cNvSpPr/>
          <p:nvPr/>
        </p:nvSpPr>
        <p:spPr>
          <a:xfrm>
            <a:off x="3096075" y="5261200"/>
            <a:ext cx="4167600" cy="51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g121f4001619_3_183"/>
          <p:cNvPicPr preferRelativeResize="0"/>
          <p:nvPr/>
        </p:nvPicPr>
        <p:blipFill rotWithShape="1">
          <a:blip r:embed="rId3">
            <a:alphaModFix/>
          </a:blip>
          <a:srcRect r="11847"/>
          <a:stretch/>
        </p:blipFill>
        <p:spPr>
          <a:xfrm>
            <a:off x="3096075" y="2454625"/>
            <a:ext cx="4167525" cy="423126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21f4001619_3_183"/>
          <p:cNvSpPr/>
          <p:nvPr/>
        </p:nvSpPr>
        <p:spPr>
          <a:xfrm>
            <a:off x="3096050" y="2904725"/>
            <a:ext cx="4167600" cy="76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121f4001619_3_183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- 2-3. 커뮤니티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4" name="Google Shape;784;g121f4001619_3_183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5" name="Google Shape;785;g121f4001619_3_183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86" name="Google Shape;786;g121f4001619_3_183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787" name="Google Shape;787;g121f4001619_3_18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788" name="Google Shape;788;g121f4001619_3_18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9" name="Google Shape;789;g121f4001619_3_18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0" name="Google Shape;790;g121f4001619_3_18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1" name="Google Shape;791;g121f4001619_3_183"/>
          <p:cNvSpPr/>
          <p:nvPr/>
        </p:nvSpPr>
        <p:spPr>
          <a:xfrm>
            <a:off x="7395700" y="2454625"/>
            <a:ext cx="41079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커뮤니티(작품 검색)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92" name="Google Shape;792;g121f4001619_3_183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93" name="Google Shape;793;g121f4001619_3_183"/>
          <p:cNvSpPr/>
          <p:nvPr/>
        </p:nvSpPr>
        <p:spPr>
          <a:xfrm>
            <a:off x="7716197" y="35314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작품 검색 보기 선택 시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작품, 연출자 , 배우를 검색 가능하며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선택 후 입력 시 입력한 사람이 참가한 작품의 정보를 확인 할 수 있다.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4" name="Google Shape;794;g121f4001619_3_183"/>
          <p:cNvSpPr/>
          <p:nvPr/>
        </p:nvSpPr>
        <p:spPr>
          <a:xfrm>
            <a:off x="3389848" y="2521476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5" name="Google Shape;795;g121f4001619_3_183"/>
          <p:cNvPicPr preferRelativeResize="0"/>
          <p:nvPr/>
        </p:nvPicPr>
        <p:blipFill rotWithShape="1">
          <a:blip r:embed="rId4">
            <a:alphaModFix/>
          </a:blip>
          <a:srcRect t="4589"/>
          <a:stretch/>
        </p:blipFill>
        <p:spPr>
          <a:xfrm>
            <a:off x="1281425" y="1143321"/>
            <a:ext cx="2948625" cy="1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21f4001619_3_183"/>
          <p:cNvSpPr/>
          <p:nvPr/>
        </p:nvSpPr>
        <p:spPr>
          <a:xfrm>
            <a:off x="1281388" y="1909138"/>
            <a:ext cx="2948700" cy="15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7" name="Google Shape;797;g121f4001619_3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66824">
            <a:off x="4322885" y="2006703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121f4001619_3_183"/>
          <p:cNvSpPr/>
          <p:nvPr/>
        </p:nvSpPr>
        <p:spPr>
          <a:xfrm>
            <a:off x="3096050" y="4552200"/>
            <a:ext cx="4167600" cy="122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b24995d21_1_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- 2-4. 모임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4" name="Google Shape;804;g11b24995d21_1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5" name="Google Shape;805;g11b24995d21_1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06" name="Google Shape;806;g11b24995d21_1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807" name="Google Shape;807;g11b24995d21_1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808" name="Google Shape;808;g11b24995d21_1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9" name="Google Shape;809;g11b24995d21_1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10" name="Google Shape;810;g11b24995d21_1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11" name="Google Shape;811;g11b24995d2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2503" y="1445652"/>
            <a:ext cx="2372994" cy="155565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1b24995d21_1_0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게시물 (읽기 및 댓글)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3" name="Google Shape;813;g11b24995d21_1_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14" name="Google Shape;814;g11b24995d21_1_0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모임 접속 -&gt; 모임선택(무비띵크) -&gt;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모임의 게시물 선택 -&gt; 댓글 작성! </a:t>
            </a:r>
            <a:endParaRPr/>
          </a:p>
        </p:txBody>
      </p:sp>
      <p:pic>
        <p:nvPicPr>
          <p:cNvPr id="815" name="Google Shape;815;g11b24995d21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0800" y="1445650"/>
            <a:ext cx="1735325" cy="148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11b24995d21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0135" y="3552316"/>
            <a:ext cx="1885998" cy="20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11b24995d21_1_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8" name="Google Shape;818;g11b24995d21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3145" y="3552316"/>
            <a:ext cx="2269073" cy="23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11b24995d21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3500" y="2013576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11b24995d21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948" y="3001303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11b24995d21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3059" y="4523047"/>
            <a:ext cx="356225" cy="22143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11b24995d21_1_0"/>
          <p:cNvSpPr/>
          <p:nvPr/>
        </p:nvSpPr>
        <p:spPr>
          <a:xfrm>
            <a:off x="4210800" y="1738248"/>
            <a:ext cx="1735200" cy="1926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3" name="Google Shape;823;g11b24995d21_1_0"/>
          <p:cNvSpPr/>
          <p:nvPr/>
        </p:nvSpPr>
        <p:spPr>
          <a:xfrm>
            <a:off x="1322500" y="2782925"/>
            <a:ext cx="23730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1b24995d21_1_0"/>
          <p:cNvSpPr/>
          <p:nvPr/>
        </p:nvSpPr>
        <p:spPr>
          <a:xfrm>
            <a:off x="4060125" y="5281100"/>
            <a:ext cx="1886100" cy="3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g124b964677d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400" y="3833000"/>
            <a:ext cx="3269237" cy="2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124b964677d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12" y="1366400"/>
            <a:ext cx="1739190" cy="2054826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124b964677d_1_57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- 2-4. 모임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32" name="Google Shape;832;g124b964677d_1_5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3" name="Google Shape;833;g124b964677d_1_5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34" name="Google Shape;834;g124b964677d_1_5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835" name="Google Shape;835;g124b964677d_1_5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836" name="Google Shape;836;g124b964677d_1_5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7" name="Google Shape;837;g124b964677d_1_5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38" name="Google Shape;838;g124b964677d_1_5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39" name="Google Shape;839;g124b964677d_1_57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(새 게시물 작성)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0" name="Google Shape;840;g124b964677d_1_57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41" name="Google Shape;841;g124b964677d_1_57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새 게시물 작성 -&gt; ‘y’ 입력 시 작성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제목 내용 작성 후 ‘exit’ 입력 시 내용 작성 종료! -&gt; 댓글 작성! </a:t>
            </a:r>
            <a:endParaRPr/>
          </a:p>
        </p:txBody>
      </p:sp>
      <p:sp>
        <p:nvSpPr>
          <p:cNvPr id="842" name="Google Shape;842;g124b964677d_1_57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3" name="Google Shape;843;g124b964677d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413" y="2011176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24b964677d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748" y="3101503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124b964677d_1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650" y="1395150"/>
            <a:ext cx="2863975" cy="142456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124b964677d_1_57"/>
          <p:cNvSpPr/>
          <p:nvPr/>
        </p:nvSpPr>
        <p:spPr>
          <a:xfrm>
            <a:off x="1281425" y="3139600"/>
            <a:ext cx="1739100" cy="28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124b964677d_1_57"/>
          <p:cNvSpPr/>
          <p:nvPr/>
        </p:nvSpPr>
        <p:spPr>
          <a:xfrm>
            <a:off x="3718200" y="2446200"/>
            <a:ext cx="28641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124b964677d_1_57"/>
          <p:cNvSpPr/>
          <p:nvPr/>
        </p:nvSpPr>
        <p:spPr>
          <a:xfrm>
            <a:off x="3324400" y="5424075"/>
            <a:ext cx="3269100" cy="23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124b964677d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75" y="4385163"/>
            <a:ext cx="2245400" cy="8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124b964677d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200" y="1938236"/>
            <a:ext cx="2421599" cy="148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24b964677d_1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648" y="2442212"/>
            <a:ext cx="1816298" cy="2825092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124b964677d_1_88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- 2-4. 모임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7" name="Google Shape;857;g124b964677d_1_88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8" name="Google Shape;858;g124b964677d_1_88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9" name="Google Shape;859;g124b964677d_1_88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860" name="Google Shape;860;g124b964677d_1_88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861" name="Google Shape;861;g124b964677d_1_88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2" name="Google Shape;862;g124b964677d_1_88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63" name="Google Shape;863;g124b964677d_1_88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4" name="Google Shape;864;g124b964677d_1_88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(게시물 삭제 / 수정)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5" name="Google Shape;865;g124b964677d_1_88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66" name="Google Shape;866;g124b964677d_1_88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시:</a:t>
            </a: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수정 / 삭제 -&gt;  수정 선택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수정 할 줄 선택 -&gt; 수정 내용 입력 후 엔터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124b964677d_1_88"/>
          <p:cNvSpPr/>
          <p:nvPr/>
        </p:nvSpPr>
        <p:spPr>
          <a:xfrm>
            <a:off x="2154073" y="3716989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g124b964677d_1_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2995" y="2940975"/>
            <a:ext cx="385025" cy="1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124b964677d_1_88"/>
          <p:cNvSpPr/>
          <p:nvPr/>
        </p:nvSpPr>
        <p:spPr>
          <a:xfrm>
            <a:off x="7676147" y="45492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시:</a:t>
            </a: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수정 / 삭제 -&gt;  삭제 선택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‘y’ 입력 시 삭제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0" name="Google Shape;870;g124b964677d_1_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0620" y="4664075"/>
            <a:ext cx="385025" cy="1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124b964677d_1_88"/>
          <p:cNvSpPr/>
          <p:nvPr/>
        </p:nvSpPr>
        <p:spPr>
          <a:xfrm>
            <a:off x="1599650" y="4279300"/>
            <a:ext cx="1816200" cy="31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124b964677d_1_88"/>
          <p:cNvSpPr/>
          <p:nvPr/>
        </p:nvSpPr>
        <p:spPr>
          <a:xfrm>
            <a:off x="1599650" y="5074700"/>
            <a:ext cx="18162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g124b964677d_1_88"/>
          <p:cNvSpPr/>
          <p:nvPr/>
        </p:nvSpPr>
        <p:spPr>
          <a:xfrm>
            <a:off x="4062200" y="2990500"/>
            <a:ext cx="2421600" cy="42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124b964677d_1_88"/>
          <p:cNvSpPr/>
          <p:nvPr/>
        </p:nvSpPr>
        <p:spPr>
          <a:xfrm>
            <a:off x="4094725" y="4471475"/>
            <a:ext cx="22455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g124b964677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725" y="1409950"/>
            <a:ext cx="2137709" cy="2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124b964677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228" y="1409950"/>
            <a:ext cx="1962875" cy="15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24b964677d_1_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- 2-4. 모임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2" name="Google Shape;882;g124b964677d_1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3" name="Google Shape;883;g124b964677d_1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84" name="Google Shape;884;g124b964677d_1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885" name="Google Shape;885;g124b964677d_1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886" name="Google Shape;886;g124b964677d_1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7" name="Google Shape;887;g124b964677d_1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8" name="Google Shape;888;g124b964677d_1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9" name="Google Shape;889;g124b964677d_1_0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 (가입)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0" name="Google Shape;890;g124b964677d_1_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91" name="Google Shape;891;g124b964677d_1_0"/>
          <p:cNvSpPr/>
          <p:nvPr/>
        </p:nvSpPr>
        <p:spPr>
          <a:xfrm>
            <a:off x="7683922" y="33010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모임 탈퇴 -&gt; 가입 할 모임 선택(무비띵크) -&gt;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가입 시 ‘y’ 입력 -&gt;  가입완료!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/>
          </a:p>
        </p:txBody>
      </p:sp>
      <p:pic>
        <p:nvPicPr>
          <p:cNvPr id="892" name="Google Shape;892;g124b964677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900" y="2109363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124b964677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225" y="3666401"/>
            <a:ext cx="23580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24b964677d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75" y="4111200"/>
            <a:ext cx="3426725" cy="2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24b964677d_1_0"/>
          <p:cNvSpPr/>
          <p:nvPr/>
        </p:nvSpPr>
        <p:spPr>
          <a:xfrm>
            <a:off x="1459225" y="2650500"/>
            <a:ext cx="1962900" cy="26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124b964677d_1_0"/>
          <p:cNvSpPr/>
          <p:nvPr/>
        </p:nvSpPr>
        <p:spPr>
          <a:xfrm>
            <a:off x="4051725" y="2816850"/>
            <a:ext cx="2111400" cy="59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g124b964677d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50" y="3980700"/>
            <a:ext cx="3271224" cy="22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124b964677d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808" y="1184500"/>
            <a:ext cx="2245238" cy="22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124b964677d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501" y="1184498"/>
            <a:ext cx="2199950" cy="19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124b964677d_1_26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- 2-4. 모임   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5" name="Google Shape;905;g124b964677d_1_26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g124b964677d_1_26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07" name="Google Shape;907;g124b964677d_1_26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908" name="Google Shape;908;g124b964677d_1_26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909" name="Google Shape;909;g124b964677d_1_26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0" name="Google Shape;910;g124b964677d_1_26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1" name="Google Shape;911;g124b964677d_1_26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2" name="Google Shape;912;g124b964677d_1_26"/>
          <p:cNvSpPr/>
          <p:nvPr/>
        </p:nvSpPr>
        <p:spPr>
          <a:xfrm>
            <a:off x="750369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(탈퇴)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3" name="Google Shape;913;g124b964677d_1_26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14" name="Google Shape;914;g124b964677d_1_26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모임 탈퇴 -&gt; 탈퇴 할 모임선택(무비띵크) -&gt;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삭제 시 ‘y’ 입력 -&gt;  삭제완료! </a:t>
            </a:r>
            <a:endParaRPr/>
          </a:p>
        </p:txBody>
      </p:sp>
      <p:pic>
        <p:nvPicPr>
          <p:cNvPr id="915" name="Google Shape;915;g124b964677d_1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975" y="2169076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124b964677d_1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400" y="3540857"/>
            <a:ext cx="235800" cy="3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124b964677d_1_26"/>
          <p:cNvSpPr/>
          <p:nvPr/>
        </p:nvSpPr>
        <p:spPr>
          <a:xfrm>
            <a:off x="1332500" y="2816850"/>
            <a:ext cx="21999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124b964677d_1_26"/>
          <p:cNvSpPr/>
          <p:nvPr/>
        </p:nvSpPr>
        <p:spPr>
          <a:xfrm>
            <a:off x="4112800" y="2720550"/>
            <a:ext cx="2245200" cy="684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g124be089780_1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99" y="1170626"/>
            <a:ext cx="2668775" cy="164026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124be089780_13_2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- 2-5. Follow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5" name="Google Shape;925;g124be089780_13_2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6" name="Google Shape;926;g124be089780_13_2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27" name="Google Shape;927;g124be089780_13_2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928" name="Google Shape;928;g124be089780_13_2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929" name="Google Shape;929;g124be089780_13_2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0" name="Google Shape;930;g124be089780_13_2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1" name="Google Shape;931;g124be089780_13_2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32" name="Google Shape;932;g124be089780_13_2"/>
          <p:cNvSpPr/>
          <p:nvPr/>
        </p:nvSpPr>
        <p:spPr>
          <a:xfrm>
            <a:off x="7783275" y="2438900"/>
            <a:ext cx="3531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Follow(Follow 추가)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3" name="Google Shape;933;g124be089780_13_2"/>
          <p:cNvCxnSpPr/>
          <p:nvPr/>
        </p:nvCxnSpPr>
        <p:spPr>
          <a:xfrm rot="10800000">
            <a:off x="7956836" y="29156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34" name="Google Shape;934;g124be089780_13_2"/>
          <p:cNvSpPr/>
          <p:nvPr/>
        </p:nvSpPr>
        <p:spPr>
          <a:xfrm>
            <a:off x="8017042" y="317909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Follow한 회원의 캘린더를 공유하여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각자의 관람평을 확인하여 공감 및 유대감을 쌓을 수 있는 기능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해당 기능은 관람 기록 보기의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캘린더의 기능과 유사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5" name="Google Shape;935;g124be089780_1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88" y="1894501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124be089780_1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15671">
            <a:off x="4791037" y="2626436"/>
            <a:ext cx="235802" cy="45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124be089780_13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304" y="5137325"/>
            <a:ext cx="235800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124be089780_13_2"/>
          <p:cNvPicPr preferRelativeResize="0"/>
          <p:nvPr/>
        </p:nvPicPr>
        <p:blipFill rotWithShape="1">
          <a:blip r:embed="rId7">
            <a:alphaModFix/>
          </a:blip>
          <a:srcRect t="22073" b="-19226"/>
          <a:stretch/>
        </p:blipFill>
        <p:spPr>
          <a:xfrm>
            <a:off x="4516100" y="1458725"/>
            <a:ext cx="2668775" cy="10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g124be089780_13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1246" y="3786215"/>
            <a:ext cx="3390980" cy="227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124be089780_13_2"/>
          <p:cNvSpPr/>
          <p:nvPr/>
        </p:nvSpPr>
        <p:spPr>
          <a:xfrm>
            <a:off x="1328575" y="1959797"/>
            <a:ext cx="2668800" cy="12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124be089780_13_2"/>
          <p:cNvSpPr/>
          <p:nvPr/>
        </p:nvSpPr>
        <p:spPr>
          <a:xfrm>
            <a:off x="2561250" y="4647750"/>
            <a:ext cx="33693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124be089780_13_2"/>
          <p:cNvSpPr/>
          <p:nvPr/>
        </p:nvSpPr>
        <p:spPr>
          <a:xfrm>
            <a:off x="4516100" y="1645700"/>
            <a:ext cx="2668800" cy="6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g124b964677d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18" y="1360375"/>
            <a:ext cx="1772956" cy="21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124b964677d_1_143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- 2-5. Follow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49" name="Google Shape;949;g124b964677d_1_143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0" name="Google Shape;950;g124b964677d_1_143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51" name="Google Shape;951;g124b964677d_1_143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952" name="Google Shape;952;g124b964677d_1_143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953" name="Google Shape;953;g124b964677d_1_143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4" name="Google Shape;954;g124b964677d_1_143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55" name="Google Shape;955;g124b964677d_1_143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6" name="Google Shape;956;g124b964677d_1_143"/>
          <p:cNvSpPr/>
          <p:nvPr/>
        </p:nvSpPr>
        <p:spPr>
          <a:xfrm>
            <a:off x="7783275" y="2438900"/>
            <a:ext cx="3531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Follow(DM)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7" name="Google Shape;957;g124b964677d_1_143"/>
          <p:cNvCxnSpPr/>
          <p:nvPr/>
        </p:nvCxnSpPr>
        <p:spPr>
          <a:xfrm rot="10800000">
            <a:off x="7956836" y="29156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58" name="Google Shape;958;g124b964677d_1_143"/>
          <p:cNvSpPr/>
          <p:nvPr/>
        </p:nvSpPr>
        <p:spPr>
          <a:xfrm>
            <a:off x="8017042" y="317909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메세지(DM) 확인 -&gt;  DM 확인하기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대화 상대 ID 입력 -&gt;  메세지 입력 !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59" name="Google Shape;959;g124b964677d_1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288" y="2316376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124b964677d_1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575" y="3647551"/>
            <a:ext cx="23580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124b964677d_1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200" y="1363350"/>
            <a:ext cx="1669457" cy="21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24b964677d_1_143"/>
          <p:cNvSpPr/>
          <p:nvPr/>
        </p:nvSpPr>
        <p:spPr>
          <a:xfrm>
            <a:off x="4208675" y="3014937"/>
            <a:ext cx="1718100" cy="4617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3" name="Google Shape;963;g124b964677d_1_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675" y="4139225"/>
            <a:ext cx="2930671" cy="21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124b964677d_1_143"/>
          <p:cNvSpPr/>
          <p:nvPr/>
        </p:nvSpPr>
        <p:spPr>
          <a:xfrm>
            <a:off x="4146475" y="5860775"/>
            <a:ext cx="2231700" cy="383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5" name="Google Shape;965;g124b964677d_1_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1304" y="5137325"/>
            <a:ext cx="235800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124b964677d_1_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050" y="4101725"/>
            <a:ext cx="2668783" cy="21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124b964677d_1_143"/>
          <p:cNvSpPr/>
          <p:nvPr/>
        </p:nvSpPr>
        <p:spPr>
          <a:xfrm>
            <a:off x="1150225" y="5223200"/>
            <a:ext cx="2179800" cy="351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g124b964677d_1_143"/>
          <p:cNvSpPr/>
          <p:nvPr/>
        </p:nvSpPr>
        <p:spPr>
          <a:xfrm>
            <a:off x="1603725" y="3290925"/>
            <a:ext cx="17730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/>
          <p:nvPr/>
        </p:nvSpPr>
        <p:spPr>
          <a:xfrm>
            <a:off x="225501" y="233264"/>
            <a:ext cx="11654145" cy="6307494"/>
          </a:xfrm>
          <a:custGeom>
            <a:avLst/>
            <a:gdLst/>
            <a:ahLst/>
            <a:cxnLst/>
            <a:rect l="l" t="t" r="r" b="b"/>
            <a:pathLst>
              <a:path w="11654145" h="6307494" extrusionOk="0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1150228" y="261874"/>
            <a:ext cx="84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404040"/>
                </a:solidFill>
              </a:rPr>
              <a:t>사용된 프로그래밍 언어 및 OS</a:t>
            </a:r>
            <a:endParaRPr sz="8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4" name="Google Shape;234;p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6" name="Google Shape;236;p5"/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37" name="Google Shape;237;p5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38" name="Google Shape;238;p5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02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1" name="Google Shape;241;p5"/>
          <p:cNvGrpSpPr/>
          <p:nvPr/>
        </p:nvGrpSpPr>
        <p:grpSpPr>
          <a:xfrm>
            <a:off x="3720299" y="4267708"/>
            <a:ext cx="4092190" cy="276093"/>
            <a:chOff x="3843894" y="4284510"/>
            <a:chExt cx="4092190" cy="276093"/>
          </a:xfrm>
        </p:grpSpPr>
        <p:sp>
          <p:nvSpPr>
            <p:cNvPr id="242" name="Google Shape;242;p5"/>
            <p:cNvSpPr/>
            <p:nvPr/>
          </p:nvSpPr>
          <p:spPr>
            <a:xfrm>
              <a:off x="5301291" y="4284510"/>
              <a:ext cx="1180422" cy="276093"/>
            </a:xfrm>
            <a:prstGeom prst="roundRect">
              <a:avLst>
                <a:gd name="adj" fmla="val 50000"/>
              </a:avLst>
            </a:prstGeom>
            <a:solidFill>
              <a:srgbClr val="23E1CA"/>
            </a:solidFill>
            <a:ln w="19050" cap="flat" cmpd="sng">
              <a:solidFill>
                <a:srgbClr val="88E0D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java</a:t>
              </a:r>
              <a:endParaRPr/>
            </a:p>
          </p:txBody>
        </p:sp>
        <p:cxnSp>
          <p:nvCxnSpPr>
            <p:cNvPr id="243" name="Google Shape;243;p5"/>
            <p:cNvCxnSpPr/>
            <p:nvPr/>
          </p:nvCxnSpPr>
          <p:spPr>
            <a:xfrm rot="10800000">
              <a:off x="3843894" y="4421656"/>
              <a:ext cx="1080000" cy="0"/>
            </a:xfrm>
            <a:prstGeom prst="straightConnector1">
              <a:avLst/>
            </a:prstGeom>
            <a:noFill/>
            <a:ln w="19050" cap="flat" cmpd="sng">
              <a:solidFill>
                <a:srgbClr val="88E0D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5"/>
            <p:cNvCxnSpPr/>
            <p:nvPr/>
          </p:nvCxnSpPr>
          <p:spPr>
            <a:xfrm rot="10800000">
              <a:off x="6856084" y="4426203"/>
              <a:ext cx="1080000" cy="0"/>
            </a:xfrm>
            <a:prstGeom prst="straightConnector1">
              <a:avLst/>
            </a:prstGeom>
            <a:noFill/>
            <a:ln w="19050" cap="flat" cmpd="sng">
              <a:solidFill>
                <a:srgbClr val="88E0D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5" name="Google Shape;245;p5"/>
          <p:cNvGrpSpPr/>
          <p:nvPr/>
        </p:nvGrpSpPr>
        <p:grpSpPr>
          <a:xfrm>
            <a:off x="1804698" y="1730165"/>
            <a:ext cx="8011029" cy="2812735"/>
            <a:chOff x="944660" y="1730165"/>
            <a:chExt cx="7367818" cy="2812735"/>
          </a:xfrm>
        </p:grpSpPr>
        <p:sp>
          <p:nvSpPr>
            <p:cNvPr id="246" name="Google Shape;246;p5"/>
            <p:cNvSpPr/>
            <p:nvPr/>
          </p:nvSpPr>
          <p:spPr>
            <a:xfrm>
              <a:off x="6798503" y="4266807"/>
              <a:ext cx="1180422" cy="27609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24E4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53585B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Windows 10</a:t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603192" y="1732554"/>
              <a:ext cx="1972580" cy="197258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8E0D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339898" y="1754627"/>
              <a:ext cx="1972580" cy="197258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8E0D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944660" y="1730165"/>
              <a:ext cx="1972580" cy="197258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88E0D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5"/>
          <p:cNvSpPr/>
          <p:nvPr/>
        </p:nvSpPr>
        <p:spPr>
          <a:xfrm>
            <a:off x="2224212" y="4266806"/>
            <a:ext cx="1180500" cy="276000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 cap="flat" cmpd="sng">
            <a:solidFill>
              <a:srgbClr val="88E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eclipse</a:t>
            </a:r>
            <a:endParaRPr/>
          </a:p>
        </p:txBody>
      </p:sp>
      <p:pic>
        <p:nvPicPr>
          <p:cNvPr id="251" name="Google Shape;251;p5" descr="Java] 스터디 5주차: 클래스 — TaxF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7505" y="2186720"/>
            <a:ext cx="1640801" cy="10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" descr="이클립스에서 메소드 추천 기능이 동작하지 않을 때 해결하는 방법 (How to Figure out Method Suggestion  Issue in Eclipse) - SEMANTI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396" y="2260422"/>
            <a:ext cx="1712903" cy="9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 descr="윈도우10 바탕화면 아이콘 꺼내기 - 내문서, 제어판, 휴지통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1697" y="2134719"/>
            <a:ext cx="1323893" cy="132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g121f4001619_3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99" y="1170626"/>
            <a:ext cx="2668775" cy="1640264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121f4001619_3_229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- 2-5. Follow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5" name="Google Shape;975;g121f4001619_3_229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6" name="Google Shape;976;g121f4001619_3_229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77" name="Google Shape;977;g121f4001619_3_229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978" name="Google Shape;978;g121f4001619_3_229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979" name="Google Shape;979;g121f4001619_3_229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0" name="Google Shape;980;g121f4001619_3_229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1" name="Google Shape;981;g121f4001619_3_229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2" name="Google Shape;982;g121f4001619_3_229"/>
          <p:cNvSpPr/>
          <p:nvPr/>
        </p:nvSpPr>
        <p:spPr>
          <a:xfrm>
            <a:off x="7783275" y="2438900"/>
            <a:ext cx="35310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Follow(캘린더 보기)</a:t>
            </a: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3" name="Google Shape;983;g121f4001619_3_229"/>
          <p:cNvCxnSpPr/>
          <p:nvPr/>
        </p:nvCxnSpPr>
        <p:spPr>
          <a:xfrm rot="10800000">
            <a:off x="7956836" y="29156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84" name="Google Shape;984;g121f4001619_3_229"/>
          <p:cNvSpPr/>
          <p:nvPr/>
        </p:nvSpPr>
        <p:spPr>
          <a:xfrm>
            <a:off x="8017042" y="317909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Follow한 회원의 캘린더를 공유하여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각자의 관람평을 확인하여 공감 및 유대감을 쌓을 수 있는 기능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해당 기능은 관람 기록 보기의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캘린더의 기능과 유사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5" name="Google Shape;985;g121f4001619_3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88" y="1894501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121f4001619_3_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15671">
            <a:off x="4791037" y="2626436"/>
            <a:ext cx="235802" cy="45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121f4001619_3_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304" y="5137325"/>
            <a:ext cx="235800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121f4001619_3_229"/>
          <p:cNvPicPr preferRelativeResize="0"/>
          <p:nvPr/>
        </p:nvPicPr>
        <p:blipFill rotWithShape="1">
          <a:blip r:embed="rId7">
            <a:alphaModFix/>
          </a:blip>
          <a:srcRect b="35123"/>
          <a:stretch/>
        </p:blipFill>
        <p:spPr>
          <a:xfrm>
            <a:off x="4516150" y="1605163"/>
            <a:ext cx="2668775" cy="7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121f4001619_3_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1246" y="3786215"/>
            <a:ext cx="3390980" cy="227791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g121f4001619_3_229"/>
          <p:cNvSpPr/>
          <p:nvPr/>
        </p:nvSpPr>
        <p:spPr>
          <a:xfrm>
            <a:off x="1328588" y="2158600"/>
            <a:ext cx="26688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121f4001619_3_229"/>
          <p:cNvSpPr/>
          <p:nvPr/>
        </p:nvSpPr>
        <p:spPr>
          <a:xfrm>
            <a:off x="2561250" y="4647750"/>
            <a:ext cx="33693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2" name="Google Shape;992;g121f4001619_3_2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6138" y="2073051"/>
            <a:ext cx="2668775" cy="24935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121f4001619_3_229"/>
          <p:cNvSpPr/>
          <p:nvPr/>
        </p:nvSpPr>
        <p:spPr>
          <a:xfrm>
            <a:off x="4516100" y="2051775"/>
            <a:ext cx="2668800" cy="29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4" name="Google Shape;994;g121f4001619_3_2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3513" y="3388600"/>
            <a:ext cx="3586450" cy="32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g124b964677d_1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46" y="1363353"/>
            <a:ext cx="1813797" cy="2277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124b964677d_1_19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- 2-5. Follow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1" name="Google Shape;1001;g124b964677d_1_19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2" name="Google Shape;1002;g124b964677d_1_19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03" name="Google Shape;1003;g124b964677d_1_19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004" name="Google Shape;1004;g124b964677d_1_19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005" name="Google Shape;1005;g124b964677d_1_19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6" name="Google Shape;1006;g124b964677d_1_19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07" name="Google Shape;1007;g124b964677d_1_19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8" name="Google Shape;1008;g124b964677d_1_190"/>
          <p:cNvSpPr/>
          <p:nvPr/>
        </p:nvSpPr>
        <p:spPr>
          <a:xfrm>
            <a:off x="7456700" y="2446675"/>
            <a:ext cx="4289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	Follow(관리/삭제)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9" name="Google Shape;1009;g124b964677d_1_190"/>
          <p:cNvCxnSpPr/>
          <p:nvPr/>
        </p:nvCxnSpPr>
        <p:spPr>
          <a:xfrm rot="10800000">
            <a:off x="7956836" y="29156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10" name="Google Shape;1010;g124b964677d_1_190"/>
          <p:cNvSpPr/>
          <p:nvPr/>
        </p:nvSpPr>
        <p:spPr>
          <a:xfrm>
            <a:off x="8017042" y="317909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삭제할 유저 선택 -&gt; 삭제할 유저 ID 입력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삭제 완료!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11" name="Google Shape;1011;g124b964677d_1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475" y="2482638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g124b964677d_1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825" y="3647551"/>
            <a:ext cx="23580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g124b964677d_1_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200" y="1363350"/>
            <a:ext cx="1669457" cy="21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g124b964677d_1_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0625" y="4432050"/>
            <a:ext cx="2801475" cy="8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124b964677d_1_1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8609" y="4768422"/>
            <a:ext cx="356225" cy="22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124b964677d_1_1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200" y="4030325"/>
            <a:ext cx="2011049" cy="19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124b964677d_1_190"/>
          <p:cNvSpPr/>
          <p:nvPr/>
        </p:nvSpPr>
        <p:spPr>
          <a:xfrm>
            <a:off x="1645250" y="3141275"/>
            <a:ext cx="1813800" cy="49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124b964677d_1_190"/>
          <p:cNvSpPr/>
          <p:nvPr/>
        </p:nvSpPr>
        <p:spPr>
          <a:xfrm>
            <a:off x="4257200" y="3043474"/>
            <a:ext cx="1669500" cy="42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- 2-6. 이벤트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4" name="Google Shape;1024;p8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5" name="Google Shape;1025;p8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26" name="Google Shape;1026;p8"/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1027" name="Google Shape;1027;p8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1028" name="Google Shape;1028;p8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30" name="Google Shape;1030;p8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1" name="Google Shape;1031;p8"/>
          <p:cNvSpPr/>
          <p:nvPr/>
        </p:nvSpPr>
        <p:spPr>
          <a:xfrm>
            <a:off x="7968847" y="2438889"/>
            <a:ext cx="3345292" cy="60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이벤트(확인)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2" name="Google Shape;1032;p8"/>
          <p:cNvCxnSpPr/>
          <p:nvPr/>
        </p:nvCxnSpPr>
        <p:spPr>
          <a:xfrm rot="10800000">
            <a:off x="7956850" y="2915691"/>
            <a:ext cx="3369286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33" name="Google Shape;1033;p8"/>
          <p:cNvSpPr/>
          <p:nvPr/>
        </p:nvSpPr>
        <p:spPr>
          <a:xfrm>
            <a:off x="8017042" y="3179090"/>
            <a:ext cx="3369286" cy="109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이벤트 보기 -&gt; 이벤트 선택(번호)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선택한 이벤트 확인!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-&gt;[엔터] 입력 시 메인메뉴 이동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4" name="Google Shape;103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97" y="1474102"/>
            <a:ext cx="2793138" cy="230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951" y="1388577"/>
            <a:ext cx="3582067" cy="4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088" y="2643226"/>
            <a:ext cx="319297" cy="1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"/>
          <p:cNvSpPr/>
          <p:nvPr/>
        </p:nvSpPr>
        <p:spPr>
          <a:xfrm>
            <a:off x="587400" y="3332700"/>
            <a:ext cx="2793000" cy="44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"/>
          <p:cNvSpPr/>
          <p:nvPr/>
        </p:nvSpPr>
        <p:spPr>
          <a:xfrm>
            <a:off x="587400" y="1899525"/>
            <a:ext cx="2793000" cy="87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1b24995d21_1_251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 관리자 모드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4" name="Google Shape;1044;g11b24995d21_1_251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5" name="Google Shape;1045;g11b24995d21_1_25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46" name="Google Shape;1046;g11b24995d21_1_25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047" name="Google Shape;1047;g11b24995d21_1_25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048" name="Google Shape;1048;g11b24995d21_1_25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9" name="Google Shape;1049;g11b24995d21_1_25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0" name="Google Shape;1050;g11b24995d21_1_25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1" name="Google Shape;1051;g11b24995d21_1_251"/>
          <p:cNvSpPr/>
          <p:nvPr/>
        </p:nvSpPr>
        <p:spPr>
          <a:xfrm>
            <a:off x="7732620" y="28431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2" name="Google Shape;1052;g11b24995d21_1_251"/>
          <p:cNvCxnSpPr/>
          <p:nvPr/>
        </p:nvCxnSpPr>
        <p:spPr>
          <a:xfrm rot="10800000">
            <a:off x="7959129" y="34289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53" name="Google Shape;1053;g11b24995d21_1_251"/>
          <p:cNvSpPr/>
          <p:nvPr/>
        </p:nvSpPr>
        <p:spPr>
          <a:xfrm>
            <a:off x="7959122" y="32716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할때 아이디 admin 비밀번호 1234 입력 -&gt; 관리자 메인 메뉴로 이동</a:t>
            </a:r>
            <a:endParaRPr/>
          </a:p>
        </p:txBody>
      </p:sp>
      <p:sp>
        <p:nvSpPr>
          <p:cNvPr id="1054" name="Google Shape;1054;g11b24995d21_1_251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5" name="Google Shape;1055;g11b24995d21_1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623" y="3598241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11b24995d21_1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525" y="1146538"/>
            <a:ext cx="4481999" cy="221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11b24995d21_1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875" y="4171350"/>
            <a:ext cx="3281950" cy="21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11b24995d21_1_251"/>
          <p:cNvSpPr/>
          <p:nvPr/>
        </p:nvSpPr>
        <p:spPr>
          <a:xfrm>
            <a:off x="2155875" y="4559025"/>
            <a:ext cx="3282000" cy="113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24be089780_24_75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- 3.1. 관리자 카테고리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4" name="Google Shape;1064;g124be089780_24_7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5" name="Google Shape;1065;g124be089780_24_7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66" name="Google Shape;1066;g124be089780_24_7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067" name="Google Shape;1067;g124be089780_24_7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068" name="Google Shape;1068;g124be089780_24_7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g124be089780_24_7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0" name="Google Shape;1070;g124be089780_24_7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1" name="Google Shape;1071;g124be089780_24_75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작품 리스트 읽기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2" name="Google Shape;1072;g124be089780_24_75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73" name="Google Shape;1073;g124be089780_24_75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1번 입력 -&gt; 카테고리 선택 -&gt; 1번 입력 -&gt; 작품 리스트 보기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4" name="Google Shape;1074;g124be089780_24_7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5" name="Google Shape;1075;g124be089780_24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632022" y="2123966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124be089780_24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150" y="3440575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124be089780_24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1372" y="5154586"/>
            <a:ext cx="235800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124be089780_24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113" y="1101916"/>
            <a:ext cx="3074318" cy="24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124be089780_24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0737" y="1209474"/>
            <a:ext cx="4311616" cy="183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g124be089780_24_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2762" y="3934528"/>
            <a:ext cx="4979885" cy="1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24be089780_24_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5083" y="3789040"/>
            <a:ext cx="2621928" cy="25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g124be089780_24_75"/>
          <p:cNvSpPr/>
          <p:nvPr/>
        </p:nvSpPr>
        <p:spPr>
          <a:xfrm>
            <a:off x="372078" y="1477367"/>
            <a:ext cx="1006195" cy="2880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124be089780_24_75"/>
          <p:cNvSpPr/>
          <p:nvPr/>
        </p:nvSpPr>
        <p:spPr>
          <a:xfrm>
            <a:off x="3965796" y="1700808"/>
            <a:ext cx="774514" cy="2880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124be089780_24_75"/>
          <p:cNvSpPr/>
          <p:nvPr/>
        </p:nvSpPr>
        <p:spPr>
          <a:xfrm>
            <a:off x="3684034" y="4075509"/>
            <a:ext cx="1619877" cy="2880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be089780_24_101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- 3.1. 관리자 카테고리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0" name="Google Shape;1090;g124be089780_24_101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1" name="Google Shape;1091;g124be089780_24_10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92" name="Google Shape;1092;g124be089780_24_10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093" name="Google Shape;1093;g124be089780_24_10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094" name="Google Shape;1094;g124be089780_24_10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5" name="Google Shape;1095;g124be089780_24_10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96" name="Google Shape;1096;g124be089780_24_10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7" name="Google Shape;1097;g124be089780_24_101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작품 추가/삭제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8" name="Google Shape;1098;g124be089780_24_101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99" name="Google Shape;1099;g124be089780_24_101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1번 입력 -&gt; 카테고리 선택 -&gt; 2번/3번 입력 -&gt;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작품 추가/ 기존 작품 삭제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0" name="Google Shape;1100;g124be089780_24_101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1" name="Google Shape;1101;g124be089780_24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419" y="3238647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124be089780_24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6824">
            <a:off x="4795832" y="3270105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g124be089780_24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9505" y="3718107"/>
            <a:ext cx="4763827" cy="18990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124be089780_24_101"/>
          <p:cNvSpPr/>
          <p:nvPr/>
        </p:nvSpPr>
        <p:spPr>
          <a:xfrm>
            <a:off x="3970944" y="4906648"/>
            <a:ext cx="4213288" cy="74045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g124be089780_24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275" y="1279664"/>
            <a:ext cx="4701045" cy="184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g124be089780_24_101"/>
          <p:cNvSpPr/>
          <p:nvPr/>
        </p:nvSpPr>
        <p:spPr>
          <a:xfrm>
            <a:off x="667675" y="1645974"/>
            <a:ext cx="1650300" cy="42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g124be089780_24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27" y="3815675"/>
            <a:ext cx="3661100" cy="1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124be089780_24_101"/>
          <p:cNvSpPr/>
          <p:nvPr/>
        </p:nvSpPr>
        <p:spPr>
          <a:xfrm>
            <a:off x="74900" y="5073325"/>
            <a:ext cx="1946400" cy="46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24be089780_24_124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- 3.1. 관리자 카테고리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4" name="Google Shape;1114;g124be089780_24_12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5" name="Google Shape;1115;g124be089780_24_12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16" name="Google Shape;1116;g124be089780_24_12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117" name="Google Shape;1117;g124be089780_24_12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118" name="Google Shape;1118;g124be089780_24_12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9" name="Google Shape;1119;g124be089780_24_12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20" name="Google Shape;1120;g124be089780_24_12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1" name="Google Shape;1121;g124be089780_24_124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비속어 추가/삭제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22" name="Google Shape;1122;g124be089780_24_124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23" name="Google Shape;1123;g124be089780_24_124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1번 입력 -&gt; 카테고리 선택 -&gt; 4번/5번 입력 -&gt;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금지어 단어 추가/삭제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4" name="Google Shape;1124;g124be089780_24_124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5" name="Google Shape;1125;g124be089780_24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419" y="3238647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g124be089780_24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6824">
            <a:off x="4795832" y="3270105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g124be089780_24_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7311" y="3671838"/>
            <a:ext cx="4134840" cy="266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124be089780_24_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83" y="3709723"/>
            <a:ext cx="4216380" cy="256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124be089780_24_124"/>
          <p:cNvSpPr/>
          <p:nvPr/>
        </p:nvSpPr>
        <p:spPr>
          <a:xfrm>
            <a:off x="154925" y="5373216"/>
            <a:ext cx="2484691" cy="9027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124be089780_24_124"/>
          <p:cNvSpPr/>
          <p:nvPr/>
        </p:nvSpPr>
        <p:spPr>
          <a:xfrm>
            <a:off x="4451398" y="5463603"/>
            <a:ext cx="2196762" cy="9027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Google Shape;1131;g124be089780_24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950" y="1154314"/>
            <a:ext cx="4701045" cy="1843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124be089780_24_124"/>
          <p:cNvSpPr/>
          <p:nvPr/>
        </p:nvSpPr>
        <p:spPr>
          <a:xfrm>
            <a:off x="852675" y="1950800"/>
            <a:ext cx="1401600" cy="42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24be089780_24_147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- 3.2. 관리자 모임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8" name="Google Shape;1138;g124be089780_24_14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9" name="Google Shape;1139;g124be089780_24_14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40" name="Google Shape;1140;g124be089780_24_14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141" name="Google Shape;1141;g124be089780_24_14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142" name="Google Shape;1142;g124be089780_24_14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3" name="Google Shape;1143;g124be089780_24_14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4" name="Google Shape;1144;g124be089780_24_14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5" name="Google Shape;1145;g124be089780_24_147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댓글 /게시물 관리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46" name="Google Shape;1146;g124be089780_24_147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7" name="Google Shape;1147;g124be089780_24_147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2번 입력 -&gt; 1번 입력-&gt; 1번 입력 -&gt; 수정할 모임 이름 입력 -&gt; 수정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8" name="Google Shape;1148;g124be089780_24_147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9" name="Google Shape;1149;g124be089780_24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712578" y="2111259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124be089780_24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1519" y="2882649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g124be089780_24_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1956" y="4842343"/>
            <a:ext cx="235800" cy="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g124be089780_24_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432" y="1146891"/>
            <a:ext cx="2495329" cy="205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124be089780_24_1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7740" y="1445594"/>
            <a:ext cx="3706819" cy="130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g124be089780_24_1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1904" y="3543546"/>
            <a:ext cx="2865298" cy="281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124be089780_24_1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939" y="3581697"/>
            <a:ext cx="3978164" cy="169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124be089780_24_1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541" y="5335656"/>
            <a:ext cx="4034960" cy="1015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g124be089780_24_147"/>
          <p:cNvSpPr/>
          <p:nvPr/>
        </p:nvSpPr>
        <p:spPr>
          <a:xfrm>
            <a:off x="983432" y="1628800"/>
            <a:ext cx="691235" cy="2586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124be089780_24_147"/>
          <p:cNvSpPr/>
          <p:nvPr/>
        </p:nvSpPr>
        <p:spPr>
          <a:xfrm>
            <a:off x="4269364" y="1851276"/>
            <a:ext cx="1682620" cy="2443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g124be089780_24_147"/>
          <p:cNvSpPr/>
          <p:nvPr/>
        </p:nvSpPr>
        <p:spPr>
          <a:xfrm>
            <a:off x="5228043" y="4940874"/>
            <a:ext cx="1308628" cy="2457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g124be089780_24_147"/>
          <p:cNvSpPr/>
          <p:nvPr/>
        </p:nvSpPr>
        <p:spPr>
          <a:xfrm>
            <a:off x="284629" y="5335656"/>
            <a:ext cx="2859043" cy="10893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24be089780_24_174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- 3.2. 관리자 모임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6" name="Google Shape;1166;g124be089780_24_174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7" name="Google Shape;1167;g124be089780_24_174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68" name="Google Shape;1168;g124be089780_24_174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169" name="Google Shape;1169;g124be089780_24_174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170" name="Google Shape;1170;g124be089780_24_174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1" name="Google Shape;1171;g124be089780_24_174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2" name="Google Shape;1172;g124be089780_24_174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3" name="Google Shape;1173;g124be089780_24_174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창설 / 삭제 관리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4" name="Google Shape;1174;g124be089780_24_174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75" name="Google Shape;1175;g124be089780_24_174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2번 입력 -&gt; 1번 입력-&gt; 2번 입력 -&gt; 추가/삭제 모임 이름 입력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추가/삭제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6" name="Google Shape;1176;g124be089780_24_174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7" name="Google Shape;1177;g124be089780_24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204" y="2882649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g124be089780_24_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1795" y="1446685"/>
            <a:ext cx="3706819" cy="130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g124be089780_24_1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33" y="3671425"/>
            <a:ext cx="4387572" cy="214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g124be089780_24_1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7848" y="3671425"/>
            <a:ext cx="4062832" cy="177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g124be089780_24_174"/>
          <p:cNvSpPr/>
          <p:nvPr/>
        </p:nvSpPr>
        <p:spPr>
          <a:xfrm>
            <a:off x="2683884" y="1997432"/>
            <a:ext cx="1242346" cy="296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124be089780_24_174"/>
          <p:cNvSpPr/>
          <p:nvPr/>
        </p:nvSpPr>
        <p:spPr>
          <a:xfrm>
            <a:off x="167633" y="4797152"/>
            <a:ext cx="2484691" cy="9027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124be089780_24_174"/>
          <p:cNvSpPr/>
          <p:nvPr/>
        </p:nvSpPr>
        <p:spPr>
          <a:xfrm>
            <a:off x="4655840" y="4557613"/>
            <a:ext cx="2484691" cy="9027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24be089780_24_196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- 3.3. 관리자 이벤트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9" name="Google Shape;1189;g124be089780_24_196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0" name="Google Shape;1190;g124be089780_24_196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91" name="Google Shape;1191;g124be089780_24_196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192" name="Google Shape;1192;g124be089780_24_196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193" name="Google Shape;1193;g124be089780_24_196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4" name="Google Shape;1194;g124be089780_24_196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95" name="Google Shape;1195;g124be089780_24_196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96" name="Google Shape;1196;g124be089780_24_196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목록 읽기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7" name="Google Shape;1197;g124be089780_24_196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98" name="Google Shape;1198;g124be089780_24_196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3번 입력 -&gt; 1번 입력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이벤트 목록 보기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9" name="Google Shape;1199;g124be089780_24_196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0" name="Google Shape;1200;g124be089780_24_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92" y="1526906"/>
            <a:ext cx="3945932" cy="3447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124be089780_24_196"/>
          <p:cNvSpPr/>
          <p:nvPr/>
        </p:nvSpPr>
        <p:spPr>
          <a:xfrm>
            <a:off x="4223801" y="2091222"/>
            <a:ext cx="1358100" cy="22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124be089780_24_196"/>
          <p:cNvSpPr/>
          <p:nvPr/>
        </p:nvSpPr>
        <p:spPr>
          <a:xfrm>
            <a:off x="4149716" y="3802001"/>
            <a:ext cx="4176464" cy="124502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3" name="Google Shape;1203;g124be089780_24_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414" y="2316813"/>
            <a:ext cx="3074318" cy="2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124be089780_24_196"/>
          <p:cNvSpPr/>
          <p:nvPr/>
        </p:nvSpPr>
        <p:spPr>
          <a:xfrm>
            <a:off x="418424" y="3123325"/>
            <a:ext cx="818197" cy="2546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g124be089780_24_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3712577" y="3058475"/>
            <a:ext cx="235800" cy="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4be089780_16_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- 0. 초기화면 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Google Shape;259;g124be089780_16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g124be089780_16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1" name="Google Shape;261;g124be089780_16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262" name="Google Shape;262;g124be089780_16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63" name="Google Shape;263;g124be089780_16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4" name="Google Shape;264;g124be089780_16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65" name="Google Shape;265;g124be089780_16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6" name="Google Shape;266;g124be089780_16_0"/>
          <p:cNvSpPr/>
          <p:nvPr/>
        </p:nvSpPr>
        <p:spPr>
          <a:xfrm>
            <a:off x="7238313" y="2446200"/>
            <a:ext cx="43251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실행 화면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7" name="Google Shape;267;g124be089780_16_0"/>
          <p:cNvCxnSpPr/>
          <p:nvPr/>
        </p:nvCxnSpPr>
        <p:spPr>
          <a:xfrm rot="10800000">
            <a:off x="7716204" y="291314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g124be089780_16_0"/>
          <p:cNvSpPr/>
          <p:nvPr/>
        </p:nvSpPr>
        <p:spPr>
          <a:xfrm>
            <a:off x="7676147" y="31831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처음 프로그램을 실행하면 보게되는 화면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    -&gt; 총 5가지의 카테고리가 존재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     -&gt; 사용자가 하고자하는 카테고리의 번호 선택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g124be089780_16_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g124be089780_1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00" y="1442100"/>
            <a:ext cx="3900524" cy="45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24be089780_24_217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- 3.3. 관리자 이벤트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1" name="Google Shape;1211;g124be089780_24_21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2" name="Google Shape;1212;g124be089780_24_21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13" name="Google Shape;1213;g124be089780_24_21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214" name="Google Shape;1214;g124be089780_24_21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215" name="Google Shape;1215;g124be089780_24_21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6" name="Google Shape;1216;g124be089780_24_21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17" name="Google Shape;1217;g124be089780_24_21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8" name="Google Shape;1218;g124be089780_24_217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추가하기 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9" name="Google Shape;1219;g124be089780_24_217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20" name="Google Shape;1220;g124be089780_24_217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3번 입력 -&gt; 2번 선택 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제목/내용 입력 -&gt; 이벤트 추가 완료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1" name="Google Shape;1221;g124be089780_24_217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2" name="Google Shape;1222;g124be089780_24_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1664" y="1358380"/>
            <a:ext cx="4381230" cy="368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g124be089780_24_217"/>
          <p:cNvSpPr/>
          <p:nvPr/>
        </p:nvSpPr>
        <p:spPr>
          <a:xfrm>
            <a:off x="3057435" y="1981811"/>
            <a:ext cx="1382381" cy="26635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124be089780_24_217"/>
          <p:cNvSpPr/>
          <p:nvPr/>
        </p:nvSpPr>
        <p:spPr>
          <a:xfrm>
            <a:off x="2963652" y="3268941"/>
            <a:ext cx="2952328" cy="174208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24be089780_24_235"/>
          <p:cNvSpPr txBox="1"/>
          <p:nvPr/>
        </p:nvSpPr>
        <p:spPr>
          <a:xfrm>
            <a:off x="1150228" y="261874"/>
            <a:ext cx="89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- 3.3. 관리자 이벤트 관리</a:t>
            </a: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0" name="Google Shape;1230;g124be089780_24_23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1" name="Google Shape;1231;g124be089780_24_23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32" name="Google Shape;1232;g124be089780_24_23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233" name="Google Shape;1233;g124be089780_24_23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234" name="Google Shape;1234;g124be089780_24_23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5" name="Google Shape;1235;g124be089780_24_23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-US" sz="800" b="0" i="0" u="none" strike="noStrike" cap="none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6" name="Google Shape;1236;g124be089780_24_23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-US" sz="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37" name="Google Shape;1237;g124be089780_24_235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삭제/수정기능</a:t>
            </a:r>
            <a:endParaRPr sz="20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8" name="Google Shape;1238;g124be089780_24_235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39" name="Google Shape;1239;g124be089780_24_235"/>
          <p:cNvSpPr/>
          <p:nvPr/>
        </p:nvSpPr>
        <p:spPr>
          <a:xfrm>
            <a:off x="8680604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3번 입력 -&gt; 2번 선택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삭제할 이벤트 번호 입력</a:t>
            </a:r>
            <a:endParaRPr sz="1200" b="0" i="0" u="none" strike="noStrike" cap="none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이벤트 삭제 완료</a:t>
            </a:r>
            <a:endParaRPr/>
          </a:p>
        </p:txBody>
      </p:sp>
      <p:sp>
        <p:nvSpPr>
          <p:cNvPr id="1240" name="Google Shape;1240;g124be089780_24_23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1" name="Google Shape;1241;g124be089780_24_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078078" y="3541431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g124be089780_24_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97" y="2752440"/>
            <a:ext cx="3168352" cy="222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g124be089780_24_2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9856" y="3606281"/>
            <a:ext cx="2638594" cy="26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g124be089780_24_2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9856" y="1074431"/>
            <a:ext cx="2638594" cy="247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g124be089780_24_235"/>
          <p:cNvSpPr/>
          <p:nvPr/>
        </p:nvSpPr>
        <p:spPr>
          <a:xfrm>
            <a:off x="8803724" y="4365104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3번 입력 -&gt; 1번 선택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제목/내용 입력 -&gt; 이벤트 추가 완료</a:t>
            </a:r>
            <a:endParaRPr/>
          </a:p>
        </p:txBody>
      </p:sp>
      <p:sp>
        <p:nvSpPr>
          <p:cNvPr id="1246" name="Google Shape;1246;g124be089780_24_235"/>
          <p:cNvSpPr/>
          <p:nvPr/>
        </p:nvSpPr>
        <p:spPr>
          <a:xfrm>
            <a:off x="380980" y="4378341"/>
            <a:ext cx="943378" cy="28803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124be089780_24_235"/>
          <p:cNvSpPr/>
          <p:nvPr/>
        </p:nvSpPr>
        <p:spPr>
          <a:xfrm>
            <a:off x="4769354" y="2311334"/>
            <a:ext cx="1470661" cy="12169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124be089780_24_235"/>
          <p:cNvSpPr/>
          <p:nvPr/>
        </p:nvSpPr>
        <p:spPr>
          <a:xfrm>
            <a:off x="4769354" y="4365104"/>
            <a:ext cx="1470661" cy="7200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1b24995d21_1_281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- 3-4. 관리자 회원계정 관리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4" name="Google Shape;1254;g11b24995d21_1_281"/>
          <p:cNvCxnSpPr/>
          <p:nvPr/>
        </p:nvCxnSpPr>
        <p:spPr>
          <a:xfrm>
            <a:off x="1374869" y="932330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5" name="Google Shape;1255;g11b24995d21_1_281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6" name="Google Shape;1256;g11b24995d21_1_281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257" name="Google Shape;1257;g11b24995d21_1_281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258" name="Google Shape;1258;g11b24995d21_1_281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9" name="Google Shape;1259;g11b24995d21_1_281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60" name="Google Shape;1260;g11b24995d21_1_281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1" name="Google Shape;1261;g11b24995d21_1_281"/>
          <p:cNvSpPr/>
          <p:nvPr/>
        </p:nvSpPr>
        <p:spPr>
          <a:xfrm>
            <a:off x="7957320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	회원 계정 검색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2" name="Google Shape;1262;g11b24995d21_1_281"/>
          <p:cNvCxnSpPr/>
          <p:nvPr/>
        </p:nvCxnSpPr>
        <p:spPr>
          <a:xfrm rot="10800000">
            <a:off x="7697504" y="2930266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63" name="Google Shape;1263;g11b24995d21_1_281"/>
          <p:cNvSpPr/>
          <p:nvPr/>
        </p:nvSpPr>
        <p:spPr>
          <a:xfrm>
            <a:off x="7847447" y="30474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메인메뉴 -&gt;4번 회원계정 선택 -&gt; 1번 회원검색 -&gt; 입력한 아이디와 일치한 회원 정보 출력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4" name="Google Shape;1264;g11b24995d21_1_281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5" name="Google Shape;1265;g11b24995d21_1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" y="1337700"/>
            <a:ext cx="3074318" cy="24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11b24995d21_1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238" y="1337699"/>
            <a:ext cx="24955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11b24995d21_1_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50" y="3733425"/>
            <a:ext cx="4205425" cy="3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g11b24995d21_1_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030460" y="2359754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11b24995d21_1_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677" y="3366476"/>
            <a:ext cx="199900" cy="3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g11b24995d21_1_281"/>
          <p:cNvSpPr/>
          <p:nvPr/>
        </p:nvSpPr>
        <p:spPr>
          <a:xfrm>
            <a:off x="424925" y="2379925"/>
            <a:ext cx="3074400" cy="23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g11b24995d21_1_281"/>
          <p:cNvSpPr/>
          <p:nvPr/>
        </p:nvSpPr>
        <p:spPr>
          <a:xfrm>
            <a:off x="4728250" y="1730500"/>
            <a:ext cx="2495700" cy="30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g11b24995d21_1_281"/>
          <p:cNvSpPr/>
          <p:nvPr/>
        </p:nvSpPr>
        <p:spPr>
          <a:xfrm>
            <a:off x="4221050" y="4539125"/>
            <a:ext cx="32232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2465a69a75_0_4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- 3-4. 관리자 회원계정 관리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8" name="Google Shape;1278;g12465a69a75_0_4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9" name="Google Shape;1279;g12465a69a75_0_4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80" name="Google Shape;1280;g12465a69a75_0_4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281" name="Google Shape;1281;g12465a69a75_0_4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282" name="Google Shape;1282;g12465a69a75_0_4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3" name="Google Shape;1283;g12465a69a75_0_4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84" name="Google Shape;1284;g12465a69a75_0_4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5" name="Google Shape;1285;g12465a69a75_0_40"/>
          <p:cNvSpPr/>
          <p:nvPr/>
        </p:nvSpPr>
        <p:spPr>
          <a:xfrm>
            <a:off x="84561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블랙리스트 추가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6" name="Google Shape;1286;g12465a69a75_0_40"/>
          <p:cNvCxnSpPr/>
          <p:nvPr/>
        </p:nvCxnSpPr>
        <p:spPr>
          <a:xfrm rot="10800000">
            <a:off x="8594454" y="29115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87" name="Google Shape;1287;g12465a69a75_0_40"/>
          <p:cNvSpPr/>
          <p:nvPr/>
        </p:nvSpPr>
        <p:spPr>
          <a:xfrm>
            <a:off x="8682647" y="3123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메인 화면 -&gt; 2번 입력 -&gt; 블랙리스트 출력 -&gt; y or Y입력 -&gt; 기존 유저들 중 블랙리스트로 추가할 유저의 아이디 입력 -&gt;추가 완료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8" name="Google Shape;1288;g12465a69a75_0_4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9" name="Google Shape;1289;g12465a69a75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50" y="1509038"/>
            <a:ext cx="30099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g12465a69a75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675" y="1735913"/>
            <a:ext cx="40894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12465a69a75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137" y="4140075"/>
            <a:ext cx="40894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12465a69a75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450" y="4171375"/>
            <a:ext cx="3908424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g12465a69a75_0_40"/>
          <p:cNvSpPr/>
          <p:nvPr/>
        </p:nvSpPr>
        <p:spPr>
          <a:xfrm>
            <a:off x="4815125" y="4526150"/>
            <a:ext cx="199800" cy="1926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4" name="Google Shape;1294;g12465a69a75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3814772" y="2359766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g12465a69a75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150" y="3440575"/>
            <a:ext cx="1999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12465a69a75_0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6679" y="5043875"/>
            <a:ext cx="235800" cy="2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12465a69a75_0_40"/>
          <p:cNvSpPr/>
          <p:nvPr/>
        </p:nvSpPr>
        <p:spPr>
          <a:xfrm>
            <a:off x="488750" y="2191500"/>
            <a:ext cx="3009900" cy="23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2465a69a75_0_5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- 3-4. 관리자 회원계정 관리 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3" name="Google Shape;1303;g12465a69a75_0_5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4" name="Google Shape;1304;g12465a69a75_0_5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05" name="Google Shape;1305;g12465a69a75_0_5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306" name="Google Shape;1306;g12465a69a75_0_5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307" name="Google Shape;1307;g12465a69a75_0_5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8" name="Google Shape;1308;g12465a69a75_0_5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09" name="Google Shape;1309;g12465a69a75_0_5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10" name="Google Shape;1310;g12465a69a75_0_55"/>
          <p:cNvSpPr/>
          <p:nvPr/>
        </p:nvSpPr>
        <p:spPr>
          <a:xfrm>
            <a:off x="7620945" y="24462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	회원, 비회원 통계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1" name="Google Shape;1311;g12465a69a75_0_55"/>
          <p:cNvCxnSpPr/>
          <p:nvPr/>
        </p:nvCxnSpPr>
        <p:spPr>
          <a:xfrm rot="10800000">
            <a:off x="7697504" y="2930266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12" name="Google Shape;1312;g12465a69a75_0_55"/>
          <p:cNvSpPr/>
          <p:nvPr/>
        </p:nvSpPr>
        <p:spPr>
          <a:xfrm>
            <a:off x="7847447" y="30474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모드로 로그인 -&gt; 4번 입력 -&gt; 3번 로그인 기록 통계 입력 -&gt; 금일 회원과 비회원의 로그인 횟수 출력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3" name="Google Shape;1313;g12465a69a75_0_5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4" name="Google Shape;1314;g12465a69a75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5" y="1531400"/>
            <a:ext cx="2962750" cy="25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g12465a69a75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253" y="1531377"/>
            <a:ext cx="3206863" cy="24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g12465a69a75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688" y="4960100"/>
            <a:ext cx="3939950" cy="13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g12465a69a75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614685" y="2659079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g12465a69a75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8725" y="4230300"/>
            <a:ext cx="1999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12465a69a75_0_55"/>
          <p:cNvSpPr/>
          <p:nvPr/>
        </p:nvSpPr>
        <p:spPr>
          <a:xfrm>
            <a:off x="467175" y="3047400"/>
            <a:ext cx="29628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g12465a69a75_0_55"/>
          <p:cNvSpPr/>
          <p:nvPr/>
        </p:nvSpPr>
        <p:spPr>
          <a:xfrm>
            <a:off x="4035225" y="2618194"/>
            <a:ext cx="3207000" cy="235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"/>
          <p:cNvSpPr/>
          <p:nvPr/>
        </p:nvSpPr>
        <p:spPr>
          <a:xfrm>
            <a:off x="258708" y="233265"/>
            <a:ext cx="11654145" cy="6307494"/>
          </a:xfrm>
          <a:custGeom>
            <a:avLst/>
            <a:gdLst/>
            <a:ahLst/>
            <a:cxnLst/>
            <a:rect l="l" t="t" r="r" b="b"/>
            <a:pathLst>
              <a:path w="11654145" h="6307494" extrusionOk="0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schemeClr val="dk1">
                <a:alpha val="25882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p10"/>
          <p:cNvSpPr txBox="1"/>
          <p:nvPr/>
        </p:nvSpPr>
        <p:spPr>
          <a:xfrm>
            <a:off x="1180708" y="261874"/>
            <a:ext cx="728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 확장성  </a:t>
            </a:r>
            <a:r>
              <a:rPr lang="en-US" sz="2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cxnSp>
        <p:nvCxnSpPr>
          <p:cNvPr id="1327" name="Google Shape;1327;p1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8" name="Google Shape;1328;p1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29" name="Google Shape;1329;p10"/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1330" name="Google Shape;1330;p10"/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1331" name="Google Shape;1331;p10"/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04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33" name="Google Shape;1333;p10"/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34" name="Google Shape;1334;p10"/>
          <p:cNvSpPr/>
          <p:nvPr/>
        </p:nvSpPr>
        <p:spPr>
          <a:xfrm>
            <a:off x="1902255" y="1465329"/>
            <a:ext cx="1571141" cy="489115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 cap="flat" cmpd="sng">
            <a:solidFill>
              <a:srgbClr val="88E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유튜버</a:t>
            </a:r>
            <a:endParaRPr sz="105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5" name="Google Shape;1335;p10"/>
          <p:cNvCxnSpPr/>
          <p:nvPr/>
        </p:nvCxnSpPr>
        <p:spPr>
          <a:xfrm rot="10800000">
            <a:off x="3479550" y="1706976"/>
            <a:ext cx="1820088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36" name="Google Shape;1336;p10"/>
          <p:cNvCxnSpPr/>
          <p:nvPr/>
        </p:nvCxnSpPr>
        <p:spPr>
          <a:xfrm rot="10800000">
            <a:off x="6864626" y="1674492"/>
            <a:ext cx="1913286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37" name="Google Shape;1337;p10"/>
          <p:cNvSpPr/>
          <p:nvPr/>
        </p:nvSpPr>
        <p:spPr>
          <a:xfrm>
            <a:off x="1081391" y="5249396"/>
            <a:ext cx="10460028" cy="41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문화 플랫폼과의 협업을 통한 컨텐츠 홍보 및 광고를 통한 </a:t>
            </a:r>
            <a:r>
              <a:rPr lang="en-US" sz="16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 가능성</a:t>
            </a:r>
            <a:endParaRPr sz="16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0"/>
          <p:cNvSpPr/>
          <p:nvPr/>
        </p:nvSpPr>
        <p:spPr>
          <a:xfrm>
            <a:off x="2183975" y="1562738"/>
            <a:ext cx="914400" cy="312000"/>
          </a:xfrm>
          <a:prstGeom prst="rect">
            <a:avLst/>
          </a:prstGeom>
          <a:solidFill>
            <a:srgbClr val="5358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YES 24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0"/>
          <p:cNvSpPr/>
          <p:nvPr/>
        </p:nvSpPr>
        <p:spPr>
          <a:xfrm>
            <a:off x="8565350" y="1542150"/>
            <a:ext cx="1797300" cy="3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fsfsf</a:t>
            </a:r>
            <a:r>
              <a:rPr lang="en-US" sz="180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MEGABOX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0"/>
          <p:cNvSpPr/>
          <p:nvPr/>
        </p:nvSpPr>
        <p:spPr>
          <a:xfrm>
            <a:off x="5293485" y="1466245"/>
            <a:ext cx="1571141" cy="489115"/>
          </a:xfrm>
          <a:prstGeom prst="roundRect">
            <a:avLst>
              <a:gd name="adj" fmla="val 50000"/>
            </a:avLst>
          </a:prstGeom>
          <a:solidFill>
            <a:srgbClr val="23E1CA"/>
          </a:solidFill>
          <a:ln w="19050" cap="flat" cmpd="sng">
            <a:solidFill>
              <a:srgbClr val="88E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트레이너</a:t>
            </a:r>
            <a:endParaRPr sz="105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10"/>
          <p:cNvSpPr/>
          <p:nvPr/>
        </p:nvSpPr>
        <p:spPr>
          <a:xfrm>
            <a:off x="5401864" y="1559750"/>
            <a:ext cx="1236617" cy="318032"/>
          </a:xfrm>
          <a:prstGeom prst="rect">
            <a:avLst/>
          </a:prstGeom>
          <a:solidFill>
            <a:srgbClr val="23E1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CGV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2" name="Google Shape;13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25" y="2934375"/>
            <a:ext cx="28473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700" y="3115000"/>
            <a:ext cx="2422725" cy="10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7140" y="3115000"/>
            <a:ext cx="29798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0"/>
          <p:cNvSpPr/>
          <p:nvPr/>
        </p:nvSpPr>
        <p:spPr>
          <a:xfrm>
            <a:off x="8566952" y="1430004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MEGABOX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24bf9b80d9_0_0"/>
          <p:cNvSpPr/>
          <p:nvPr/>
        </p:nvSpPr>
        <p:spPr>
          <a:xfrm>
            <a:off x="3604039" y="5327454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정병직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g124bf9b80d9_0_0"/>
          <p:cNvSpPr/>
          <p:nvPr/>
        </p:nvSpPr>
        <p:spPr>
          <a:xfrm>
            <a:off x="258708" y="233265"/>
            <a:ext cx="11654145" cy="6307494"/>
          </a:xfrm>
          <a:custGeom>
            <a:avLst/>
            <a:gdLst/>
            <a:ahLst/>
            <a:cxnLst/>
            <a:rect l="l" t="t" r="r" b="b"/>
            <a:pathLst>
              <a:path w="11654145" h="6307494" extrusionOk="0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schemeClr val="dk1">
                <a:alpha val="25880"/>
              </a:scheme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2" name="Google Shape;1352;g124bf9b80d9_0_0"/>
          <p:cNvSpPr txBox="1"/>
          <p:nvPr/>
        </p:nvSpPr>
        <p:spPr>
          <a:xfrm>
            <a:off x="1180708" y="261874"/>
            <a:ext cx="728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주요 업무  </a:t>
            </a:r>
            <a:r>
              <a:rPr lang="en-US" sz="2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cxnSp>
        <p:nvCxnSpPr>
          <p:cNvPr id="1353" name="Google Shape;1353;g124bf9b80d9_0_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4" name="Google Shape;1354;g124bf9b80d9_0_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55" name="Google Shape;1355;g124bf9b80d9_0_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1356" name="Google Shape;1356;g124bf9b80d9_0_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1357" name="Google Shape;1357;g124bf9b80d9_0_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05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8" name="Google Shape;1358;g124bf9b80d9_0_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59" name="Google Shape;1359;g124bf9b80d9_0_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0" name="Google Shape;1360;g124bf9b80d9_0_0"/>
          <p:cNvSpPr/>
          <p:nvPr/>
        </p:nvSpPr>
        <p:spPr>
          <a:xfrm>
            <a:off x="1902255" y="1465329"/>
            <a:ext cx="1571100" cy="489000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 cap="flat" cmpd="sng">
            <a:solidFill>
              <a:srgbClr val="88E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유튜버</a:t>
            </a:r>
            <a:endParaRPr sz="105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1" name="Google Shape;1361;g124bf9b80d9_0_0"/>
          <p:cNvCxnSpPr/>
          <p:nvPr/>
        </p:nvCxnSpPr>
        <p:spPr>
          <a:xfrm rot="10800000">
            <a:off x="3479538" y="1706976"/>
            <a:ext cx="18201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62" name="Google Shape;1362;g124bf9b80d9_0_0"/>
          <p:cNvCxnSpPr/>
          <p:nvPr/>
        </p:nvCxnSpPr>
        <p:spPr>
          <a:xfrm rot="10800000">
            <a:off x="6864512" y="1674492"/>
            <a:ext cx="19134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63" name="Google Shape;1363;g124bf9b80d9_0_0"/>
          <p:cNvSpPr/>
          <p:nvPr/>
        </p:nvSpPr>
        <p:spPr>
          <a:xfrm>
            <a:off x="2183975" y="1562738"/>
            <a:ext cx="914400" cy="312000"/>
          </a:xfrm>
          <a:prstGeom prst="rect">
            <a:avLst/>
          </a:prstGeom>
          <a:solidFill>
            <a:srgbClr val="5358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남건희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4" name="Google Shape;1364;g124bf9b80d9_0_0"/>
          <p:cNvSpPr/>
          <p:nvPr/>
        </p:nvSpPr>
        <p:spPr>
          <a:xfrm>
            <a:off x="8565350" y="1542150"/>
            <a:ext cx="1571100" cy="3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fsfsf</a:t>
            </a:r>
            <a:r>
              <a:rPr lang="en-US" sz="180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MEGA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5" name="Google Shape;1365;g124bf9b80d9_0_0"/>
          <p:cNvSpPr/>
          <p:nvPr/>
        </p:nvSpPr>
        <p:spPr>
          <a:xfrm>
            <a:off x="5293485" y="1466245"/>
            <a:ext cx="1571100" cy="489000"/>
          </a:xfrm>
          <a:prstGeom prst="roundRect">
            <a:avLst>
              <a:gd name="adj" fmla="val 50000"/>
            </a:avLst>
          </a:prstGeom>
          <a:solidFill>
            <a:srgbClr val="23E1CA"/>
          </a:solidFill>
          <a:ln w="19050" cap="flat" cmpd="sng">
            <a:solidFill>
              <a:srgbClr val="88E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트레이너</a:t>
            </a:r>
            <a:endParaRPr sz="105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6" name="Google Shape;1366;g124bf9b80d9_0_0"/>
          <p:cNvSpPr/>
          <p:nvPr/>
        </p:nvSpPr>
        <p:spPr>
          <a:xfrm>
            <a:off x="5401864" y="1559750"/>
            <a:ext cx="1236600" cy="318000"/>
          </a:xfrm>
          <a:prstGeom prst="rect">
            <a:avLst/>
          </a:prstGeom>
          <a:solidFill>
            <a:srgbClr val="23E1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마지연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7" name="Google Shape;1367;g124bf9b80d9_0_0"/>
          <p:cNvSpPr/>
          <p:nvPr/>
        </p:nvSpPr>
        <p:spPr>
          <a:xfrm>
            <a:off x="8566952" y="1430004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정병직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8" name="Google Shape;1368;g124bf9b80d9_0_0"/>
          <p:cNvSpPr/>
          <p:nvPr/>
        </p:nvSpPr>
        <p:spPr>
          <a:xfrm>
            <a:off x="6865190" y="5459529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황혜연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9" name="Google Shape;1369;g124bf9b80d9_0_0"/>
          <p:cNvSpPr/>
          <p:nvPr/>
        </p:nvSpPr>
        <p:spPr>
          <a:xfrm>
            <a:off x="3604039" y="5459529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주혜원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g124bf9b80d9_0_0"/>
          <p:cNvSpPr/>
          <p:nvPr/>
        </p:nvSpPr>
        <p:spPr>
          <a:xfrm>
            <a:off x="5293464" y="1462479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마지연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1" name="Google Shape;1371;g124bf9b80d9_0_0"/>
          <p:cNvSpPr/>
          <p:nvPr/>
        </p:nvSpPr>
        <p:spPr>
          <a:xfrm>
            <a:off x="1903889" y="1462479"/>
            <a:ext cx="1571100" cy="48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24E4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남건희</a:t>
            </a:r>
            <a:endParaRPr sz="1050" b="1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2" name="Google Shape;1372;g124bf9b80d9_0_0"/>
          <p:cNvSpPr/>
          <p:nvPr/>
        </p:nvSpPr>
        <p:spPr>
          <a:xfrm>
            <a:off x="1973475" y="2435350"/>
            <a:ext cx="1571100" cy="2547000"/>
          </a:xfrm>
          <a:prstGeom prst="rect">
            <a:avLst/>
          </a:prstGeom>
          <a:solidFill>
            <a:srgbClr val="23E1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g124bf9b80d9_0_0"/>
          <p:cNvSpPr/>
          <p:nvPr/>
        </p:nvSpPr>
        <p:spPr>
          <a:xfrm>
            <a:off x="3604050" y="2435350"/>
            <a:ext cx="1571100" cy="254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g124bf9b80d9_0_0"/>
          <p:cNvSpPr/>
          <p:nvPr/>
        </p:nvSpPr>
        <p:spPr>
          <a:xfrm>
            <a:off x="5234625" y="2443225"/>
            <a:ext cx="1571100" cy="254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g124bf9b80d9_0_0"/>
          <p:cNvSpPr/>
          <p:nvPr/>
        </p:nvSpPr>
        <p:spPr>
          <a:xfrm>
            <a:off x="6865200" y="2435350"/>
            <a:ext cx="1571100" cy="254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g124bf9b80d9_0_0"/>
          <p:cNvSpPr/>
          <p:nvPr/>
        </p:nvSpPr>
        <p:spPr>
          <a:xfrm>
            <a:off x="8495775" y="2435350"/>
            <a:ext cx="1571100" cy="254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g124bf9b80d9_0_0"/>
          <p:cNvSpPr/>
          <p:nvPr/>
        </p:nvSpPr>
        <p:spPr>
          <a:xfrm>
            <a:off x="2570325" y="2038838"/>
            <a:ext cx="377400" cy="31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g124bf9b80d9_0_0"/>
          <p:cNvSpPr/>
          <p:nvPr/>
        </p:nvSpPr>
        <p:spPr>
          <a:xfrm>
            <a:off x="5907300" y="2043225"/>
            <a:ext cx="377400" cy="31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24bf9b80d9_0_0"/>
          <p:cNvSpPr/>
          <p:nvPr/>
        </p:nvSpPr>
        <p:spPr>
          <a:xfrm>
            <a:off x="9163800" y="2043213"/>
            <a:ext cx="377400" cy="31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g124bf9b80d9_0_0"/>
          <p:cNvSpPr/>
          <p:nvPr/>
        </p:nvSpPr>
        <p:spPr>
          <a:xfrm rot="10800000">
            <a:off x="4200900" y="5064925"/>
            <a:ext cx="377400" cy="31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124bf9b80d9_0_0"/>
          <p:cNvSpPr/>
          <p:nvPr/>
        </p:nvSpPr>
        <p:spPr>
          <a:xfrm rot="10800000">
            <a:off x="7462050" y="5064938"/>
            <a:ext cx="377400" cy="31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124bf9b80d9_0_0"/>
          <p:cNvSpPr/>
          <p:nvPr/>
        </p:nvSpPr>
        <p:spPr>
          <a:xfrm>
            <a:off x="3604050" y="2435325"/>
            <a:ext cx="1571100" cy="2547000"/>
          </a:xfrm>
          <a:prstGeom prst="rect">
            <a:avLst/>
          </a:prstGeom>
          <a:solidFill>
            <a:srgbClr val="23E1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g124bf9b80d9_0_0"/>
          <p:cNvSpPr/>
          <p:nvPr/>
        </p:nvSpPr>
        <p:spPr>
          <a:xfrm>
            <a:off x="5234625" y="2443200"/>
            <a:ext cx="1571100" cy="2547000"/>
          </a:xfrm>
          <a:prstGeom prst="rect">
            <a:avLst/>
          </a:prstGeom>
          <a:solidFill>
            <a:srgbClr val="23E1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g124bf9b80d9_0_0"/>
          <p:cNvSpPr/>
          <p:nvPr/>
        </p:nvSpPr>
        <p:spPr>
          <a:xfrm>
            <a:off x="6865200" y="2435350"/>
            <a:ext cx="1571100" cy="2547000"/>
          </a:xfrm>
          <a:prstGeom prst="rect">
            <a:avLst/>
          </a:prstGeom>
          <a:solidFill>
            <a:srgbClr val="23E1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g124bf9b80d9_0_0"/>
          <p:cNvSpPr/>
          <p:nvPr/>
        </p:nvSpPr>
        <p:spPr>
          <a:xfrm>
            <a:off x="8495775" y="2435350"/>
            <a:ext cx="1571100" cy="2547000"/>
          </a:xfrm>
          <a:prstGeom prst="rect">
            <a:avLst/>
          </a:prstGeom>
          <a:solidFill>
            <a:srgbClr val="23E1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g124bf9b80d9_0_0"/>
          <p:cNvSpPr txBox="1"/>
          <p:nvPr/>
        </p:nvSpPr>
        <p:spPr>
          <a:xfrm>
            <a:off x="2018725" y="2490400"/>
            <a:ext cx="14547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 DM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 관리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확인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g124bf9b80d9_0_0"/>
          <p:cNvSpPr txBox="1"/>
          <p:nvPr/>
        </p:nvSpPr>
        <p:spPr>
          <a:xfrm>
            <a:off x="3662250" y="2500300"/>
            <a:ext cx="1454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아이디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찾기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계정 관리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8" name="Google Shape;1388;g124bf9b80d9_0_0"/>
          <p:cNvSpPr txBox="1"/>
          <p:nvPr/>
        </p:nvSpPr>
        <p:spPr>
          <a:xfrm>
            <a:off x="5292825" y="2520700"/>
            <a:ext cx="14547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모드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관리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관리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관리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9" name="Google Shape;1389;g124bf9b80d9_0_0"/>
          <p:cNvSpPr txBox="1"/>
          <p:nvPr/>
        </p:nvSpPr>
        <p:spPr>
          <a:xfrm>
            <a:off x="6923400" y="2520700"/>
            <a:ext cx="14547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로그인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 기록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 확인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0" name="Google Shape;1390;g124bf9b80d9_0_0"/>
          <p:cNvSpPr txBox="1"/>
          <p:nvPr/>
        </p:nvSpPr>
        <p:spPr>
          <a:xfrm>
            <a:off x="8553975" y="2526600"/>
            <a:ext cx="14547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 추가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Follow 캘린더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Char char="●"/>
            </a:pP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통합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"/>
          <p:cNvSpPr/>
          <p:nvPr/>
        </p:nvSpPr>
        <p:spPr>
          <a:xfrm>
            <a:off x="-48126" y="0"/>
            <a:ext cx="12192000" cy="6858000"/>
          </a:xfrm>
          <a:prstGeom prst="rect">
            <a:avLst/>
          </a:prstGeom>
          <a:solidFill>
            <a:srgbClr val="24E4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2"/>
          <p:cNvSpPr/>
          <p:nvPr/>
        </p:nvSpPr>
        <p:spPr>
          <a:xfrm>
            <a:off x="4477071" y="5774055"/>
            <a:ext cx="3237857" cy="75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323F4F"/>
                </a:solidFill>
              </a:rPr>
              <a:t>4</a:t>
            </a:r>
            <a:r>
              <a:rPr lang="en-US" sz="1200" b="1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sz="1200" b="1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Arial"/>
              <a:buNone/>
            </a:pPr>
            <a:r>
              <a:rPr lang="en-US" sz="900" b="1">
                <a:solidFill>
                  <a:srgbClr val="F2F2F2"/>
                </a:solidFill>
              </a:rPr>
              <a:t>이름 이름 이름</a:t>
            </a:r>
            <a:r>
              <a:rPr lang="en-US" sz="900" b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>
                <a:solidFill>
                  <a:srgbClr val="F2F2F2"/>
                </a:solidFill>
              </a:rPr>
              <a:t>이름</a:t>
            </a:r>
            <a:endParaRPr sz="9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2"/>
          <p:cNvSpPr/>
          <p:nvPr/>
        </p:nvSpPr>
        <p:spPr>
          <a:xfrm>
            <a:off x="3413499" y="2451469"/>
            <a:ext cx="5365000" cy="195506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24995d21_1_22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- 1-1. 로그인 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g11b24995d21_1_22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g11b24995d21_1_22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8" name="Google Shape;278;g11b24995d21_1_22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279" name="Google Shape;279;g11b24995d21_1_22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280" name="Google Shape;280;g11b24995d21_1_22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g11b24995d21_1_22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2" name="Google Shape;282;g11b24995d21_1_22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g11b24995d21_1_225"/>
          <p:cNvSpPr/>
          <p:nvPr/>
        </p:nvSpPr>
        <p:spPr>
          <a:xfrm>
            <a:off x="5276213" y="4986100"/>
            <a:ext cx="43251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로그인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g11b24995d21_1_225"/>
          <p:cNvCxnSpPr/>
          <p:nvPr/>
        </p:nvCxnSpPr>
        <p:spPr>
          <a:xfrm rot="10800000">
            <a:off x="4411354" y="5665166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g11b24995d21_1_225"/>
          <p:cNvSpPr/>
          <p:nvPr/>
        </p:nvSpPr>
        <p:spPr>
          <a:xfrm>
            <a:off x="4542222" y="566517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초기화면 1번 선택 -&gt; 로그인 기능으로 이동 -&gt;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했던 아이디와 비밀번호를 입력 후 로그인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g11b24995d21_1_22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g11b24995d21_1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20776" y="2855187"/>
            <a:ext cx="235800" cy="4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1b24995d21_1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275" y="1310351"/>
            <a:ext cx="3087950" cy="35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1b24995d21_1_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425" y="1589215"/>
            <a:ext cx="4990200" cy="272131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1b24995d21_1_225"/>
          <p:cNvSpPr/>
          <p:nvPr/>
        </p:nvSpPr>
        <p:spPr>
          <a:xfrm>
            <a:off x="1454300" y="3977850"/>
            <a:ext cx="30879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b24995d21_1_25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- 1-1. 로그인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6" name="Google Shape;296;g11b24995d21_1_25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" name="Google Shape;297;g11b24995d21_1_25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8" name="Google Shape;298;g11b24995d21_1_25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299" name="Google Shape;299;g11b24995d21_1_25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00" name="Google Shape;300;g11b24995d21_1_25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1" name="Google Shape;301;g11b24995d21_1_25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2" name="Google Shape;302;g11b24995d21_1_25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g11b24995d21_1_25"/>
          <p:cNvSpPr/>
          <p:nvPr/>
        </p:nvSpPr>
        <p:spPr>
          <a:xfrm>
            <a:off x="7732620" y="28431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 하지 않은 회원이라면?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g11b24995d21_1_25"/>
          <p:cNvCxnSpPr/>
          <p:nvPr/>
        </p:nvCxnSpPr>
        <p:spPr>
          <a:xfrm rot="10800000">
            <a:off x="7959129" y="3428991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g11b24995d21_1_25"/>
          <p:cNvSpPr/>
          <p:nvPr/>
        </p:nvSpPr>
        <p:spPr>
          <a:xfrm>
            <a:off x="7959122" y="327165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가입 하지 않은 아이디로 로그인 -&gt; 1번 입력 -&gt; 아이디 찾기 페이지로 이동 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or 2번 입력 -&gt; 회원가입 페이지로 이동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g11b24995d21_1_25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g11b24995d21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500" y="2013576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b24995d21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75" y="3747200"/>
            <a:ext cx="221186" cy="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b24995d21_1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700" y="4361425"/>
            <a:ext cx="4922551" cy="12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b24995d21_1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122" y="2050174"/>
            <a:ext cx="52197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465a69a75_0_20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- 1-2. 회원가입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g12465a69a75_0_20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g12465a69a75_0_20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8" name="Google Shape;318;g12465a69a75_0_20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319" name="Google Shape;319;g12465a69a75_0_20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20" name="Google Shape;320;g12465a69a75_0_20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1" name="Google Shape;321;g12465a69a75_0_20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22" name="Google Shape;322;g12465a69a75_0_20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3" name="Google Shape;323;g12465a69a75_0_20"/>
          <p:cNvSpPr/>
          <p:nvPr/>
        </p:nvSpPr>
        <p:spPr>
          <a:xfrm>
            <a:off x="8506970" y="3044901"/>
            <a:ext cx="38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4" name="Google Shape;324;g12465a69a75_0_20"/>
          <p:cNvCxnSpPr/>
          <p:nvPr/>
        </p:nvCxnSpPr>
        <p:spPr>
          <a:xfrm flipH="1">
            <a:off x="9085025" y="3546900"/>
            <a:ext cx="2368800" cy="390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g12465a69a75_0_20"/>
          <p:cNvSpPr/>
          <p:nvPr/>
        </p:nvSpPr>
        <p:spPr>
          <a:xfrm>
            <a:off x="8584772" y="3546900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초기화면 -&gt; 2번 입력 -&gt; 입력해야 하는 값들 입력-&gt;각 단계별 유효성 검사 통과 -&gt; 회원가입 완료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g12465a69a75_0_20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g12465a69a7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50" y="1636213"/>
            <a:ext cx="3087950" cy="35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2465a69a75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118010" y="3246254"/>
            <a:ext cx="235800" cy="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2465a69a75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500" y="1665412"/>
            <a:ext cx="3564625" cy="37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2465a69a75_0_20"/>
          <p:cNvSpPr/>
          <p:nvPr/>
        </p:nvSpPr>
        <p:spPr>
          <a:xfrm>
            <a:off x="664475" y="4450500"/>
            <a:ext cx="3087900" cy="19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465a69a75_2_17"/>
          <p:cNvSpPr txBox="1"/>
          <p:nvPr/>
        </p:nvSpPr>
        <p:spPr>
          <a:xfrm>
            <a:off x="1150228" y="261874"/>
            <a:ext cx="89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  - 1-3. 계정찾기</a:t>
            </a:r>
            <a:endParaRPr sz="105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g12465a69a75_2_17"/>
          <p:cNvCxnSpPr/>
          <p:nvPr/>
        </p:nvCxnSpPr>
        <p:spPr>
          <a:xfrm>
            <a:off x="1281419" y="913655"/>
            <a:ext cx="102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g12465a69a75_2_17"/>
          <p:cNvCxnSpPr/>
          <p:nvPr/>
        </p:nvCxnSpPr>
        <p:spPr>
          <a:xfrm>
            <a:off x="1281419" y="913655"/>
            <a:ext cx="1080000" cy="0"/>
          </a:xfrm>
          <a:prstGeom prst="straightConnector1">
            <a:avLst/>
          </a:prstGeom>
          <a:noFill/>
          <a:ln w="15875" cap="rnd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8" name="Google Shape;338;g12465a69a75_2_17"/>
          <p:cNvGrpSpPr/>
          <p:nvPr/>
        </p:nvGrpSpPr>
        <p:grpSpPr>
          <a:xfrm>
            <a:off x="258708" y="233265"/>
            <a:ext cx="593961" cy="593939"/>
            <a:chOff x="0" y="0"/>
            <a:chExt cx="1428822" cy="1428769"/>
          </a:xfrm>
        </p:grpSpPr>
        <p:grpSp>
          <p:nvGrpSpPr>
            <p:cNvPr id="339" name="Google Shape;339;g12465a69a75_2_17"/>
            <p:cNvGrpSpPr/>
            <p:nvPr/>
          </p:nvGrpSpPr>
          <p:grpSpPr>
            <a:xfrm>
              <a:off x="0" y="0"/>
              <a:ext cx="1428769" cy="1428769"/>
              <a:chOff x="0" y="0"/>
              <a:chExt cx="3450300" cy="3450300"/>
            </a:xfrm>
          </p:grpSpPr>
          <p:sp>
            <p:nvSpPr>
              <p:cNvPr id="340" name="Google Shape;340;g12465a69a75_2_17"/>
              <p:cNvSpPr/>
              <p:nvPr/>
            </p:nvSpPr>
            <p:spPr>
              <a:xfrm>
                <a:off x="0" y="0"/>
                <a:ext cx="3450300" cy="3450300"/>
              </a:xfrm>
              <a:prstGeom prst="rect">
                <a:avLst/>
              </a:prstGeom>
              <a:solidFill>
                <a:srgbClr val="24E4C4"/>
              </a:solidFill>
              <a:ln>
                <a:noFill/>
              </a:ln>
              <a:effectLst>
                <a:outerShdw blurRad="266700" dist="12700" dir="5400000" sx="96000" sy="96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68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03</a:t>
                </a:r>
                <a:endParaRPr sz="3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g12465a69a75_2_17"/>
              <p:cNvSpPr/>
              <p:nvPr/>
            </p:nvSpPr>
            <p:spPr>
              <a:xfrm>
                <a:off x="0" y="2139882"/>
                <a:ext cx="3450300" cy="131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BFBFB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page</a:t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2" name="Google Shape;342;g12465a69a75_2_17"/>
            <p:cNvSpPr/>
            <p:nvPr/>
          </p:nvSpPr>
          <p:spPr>
            <a:xfrm>
              <a:off x="1247022" y="2"/>
              <a:ext cx="181800" cy="1818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ffectLst>
              <a:outerShdw blurRad="38100" dist="127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3" name="Google Shape;343;g12465a69a75_2_17"/>
          <p:cNvSpPr/>
          <p:nvPr/>
        </p:nvSpPr>
        <p:spPr>
          <a:xfrm>
            <a:off x="8222275" y="2466150"/>
            <a:ext cx="38223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아이디, 비밀번호 찾기 기능</a:t>
            </a:r>
            <a:endParaRPr sz="20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651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4" name="Google Shape;344;g12465a69a75_2_17"/>
          <p:cNvCxnSpPr/>
          <p:nvPr/>
        </p:nvCxnSpPr>
        <p:spPr>
          <a:xfrm rot="10800000">
            <a:off x="8448779" y="2980516"/>
            <a:ext cx="3369300" cy="0"/>
          </a:xfrm>
          <a:prstGeom prst="straightConnector1">
            <a:avLst/>
          </a:prstGeom>
          <a:noFill/>
          <a:ln w="19050" cap="flat" cmpd="sng">
            <a:solidFill>
              <a:srgbClr val="88E0D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g12465a69a75_2_17"/>
          <p:cNvSpPr/>
          <p:nvPr/>
        </p:nvSpPr>
        <p:spPr>
          <a:xfrm>
            <a:off x="8448772" y="3137325"/>
            <a:ext cx="33693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찾기 3번  입력 -&gt; 이름, 전화번호, 입력 -&gt; 아이디 찾기 완료!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69696"/>
                </a:solidFill>
                <a:latin typeface="Nanum Gothic"/>
                <a:ea typeface="Nanum Gothic"/>
                <a:cs typeface="Nanum Gothic"/>
                <a:sym typeface="Nanum Gothic"/>
              </a:rPr>
              <a:t>찾은 아이디와 전화번호 초등학교 입력 -&gt; 비밀번호 찾기 완료!</a:t>
            </a:r>
            <a:endParaRPr sz="1200">
              <a:solidFill>
                <a:srgbClr val="96969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g12465a69a75_2_17"/>
          <p:cNvSpPr/>
          <p:nvPr/>
        </p:nvSpPr>
        <p:spPr>
          <a:xfrm>
            <a:off x="1871573" y="2446201"/>
            <a:ext cx="446400" cy="1926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g12465a69a75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00" y="1237575"/>
            <a:ext cx="360045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2465a69a75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13" y="1237575"/>
            <a:ext cx="3218591" cy="21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2465a69a75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863" y="4068850"/>
            <a:ext cx="3458275" cy="2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2465a69a75_2_17"/>
          <p:cNvSpPr/>
          <p:nvPr/>
        </p:nvSpPr>
        <p:spPr>
          <a:xfrm>
            <a:off x="4486525" y="2658675"/>
            <a:ext cx="3218700" cy="248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12465a69a75_2_17"/>
          <p:cNvSpPr/>
          <p:nvPr/>
        </p:nvSpPr>
        <p:spPr>
          <a:xfrm>
            <a:off x="4486725" y="3081525"/>
            <a:ext cx="3218700" cy="248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12465a69a75_2_17"/>
          <p:cNvSpPr/>
          <p:nvPr/>
        </p:nvSpPr>
        <p:spPr>
          <a:xfrm>
            <a:off x="4367000" y="5781050"/>
            <a:ext cx="3458400" cy="326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3" name="Google Shape;353;g12465a69a75_2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588" y="2466151"/>
            <a:ext cx="319297" cy="1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2465a69a75_2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7973" y="3563141"/>
            <a:ext cx="235800" cy="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2465a69a75_2_17"/>
          <p:cNvSpPr/>
          <p:nvPr/>
        </p:nvSpPr>
        <p:spPr>
          <a:xfrm>
            <a:off x="369300" y="2677800"/>
            <a:ext cx="3600600" cy="248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1917</Words>
  <Application>Microsoft Office PowerPoint</Application>
  <PresentationFormat>와이드스크린</PresentationFormat>
  <Paragraphs>513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Malgun Gothic</vt:lpstr>
      <vt:lpstr>Nanum Gothic</vt:lpstr>
      <vt:lpstr>Arial</vt:lpstr>
      <vt:lpstr>7_Office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joo</cp:lastModifiedBy>
  <cp:revision>1</cp:revision>
  <dcterms:created xsi:type="dcterms:W3CDTF">2021-07-20T03:00:32Z</dcterms:created>
  <dcterms:modified xsi:type="dcterms:W3CDTF">2022-06-01T05:50:49Z</dcterms:modified>
</cp:coreProperties>
</file>